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8" r:id="rId3"/>
    <p:sldId id="261" r:id="rId4"/>
    <p:sldId id="263" r:id="rId5"/>
    <p:sldId id="268" r:id="rId6"/>
    <p:sldId id="269" r:id="rId7"/>
    <p:sldId id="273" r:id="rId8"/>
    <p:sldId id="274" r:id="rId9"/>
    <p:sldId id="271" r:id="rId10"/>
    <p:sldId id="272" r:id="rId11"/>
    <p:sldId id="275" r:id="rId12"/>
  </p:sldIdLst>
  <p:sldSz cx="9144000" cy="5143500" type="screen16x9"/>
  <p:notesSz cx="6858000" cy="9144000"/>
  <p:embeddedFontLst>
    <p:embeddedFont>
      <p:font typeface="Bebas Neue" panose="020B0604020202020204" charset="0"/>
      <p:regular r:id="rId14"/>
    </p:embeddedFont>
    <p:embeddedFont>
      <p:font typeface="Calibri" panose="020F0502020204030204" pitchFamily="34" charset="0"/>
      <p:regular r:id="rId15"/>
      <p:bold r:id="rId16"/>
      <p:italic r:id="rId17"/>
      <p:boldItalic r:id="rId18"/>
    </p:embeddedFont>
    <p:embeddedFont>
      <p:font typeface="Mulish" panose="020B0604020202020204" charset="0"/>
      <p:regular r:id="rId19"/>
    </p:embeddedFont>
    <p:embeddedFont>
      <p:font typeface="Palatino Linotype" panose="02040502050505030304" pitchFamily="18" charset="0"/>
      <p:regular r:id="rId20"/>
      <p:bold r:id="rId21"/>
      <p:italic r:id="rId22"/>
      <p:boldItalic r:id="rId23"/>
    </p:embeddedFont>
    <p:embeddedFont>
      <p:font typeface="Source Serif Pro" panose="0204060305040502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9T23:11:25.71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510860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55f97e62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f55f97e62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5a4f543fb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f5a4f543fb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55f97e62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f55f97e62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55f97e62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f55f97e62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f55f97e624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f55f97e624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46150" y="1296850"/>
            <a:ext cx="7451700" cy="2180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5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6475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913993">
            <a:off x="6038574" y="3739996"/>
            <a:ext cx="3679900" cy="2180310"/>
          </a:xfrm>
          <a:custGeom>
            <a:avLst/>
            <a:gdLst/>
            <a:ahLst/>
            <a:cxnLst/>
            <a:rect l="l" t="t" r="r" b="b"/>
            <a:pathLst>
              <a:path w="68271" h="40450" fill="none" extrusionOk="0">
                <a:moveTo>
                  <a:pt x="0" y="40450"/>
                </a:moveTo>
                <a:cubicBezTo>
                  <a:pt x="22" y="39490"/>
                  <a:pt x="96" y="38536"/>
                  <a:pt x="322" y="37581"/>
                </a:cubicBezTo>
                <a:cubicBezTo>
                  <a:pt x="1738" y="31588"/>
                  <a:pt x="5698" y="25671"/>
                  <a:pt x="9326" y="21033"/>
                </a:cubicBezTo>
                <a:cubicBezTo>
                  <a:pt x="12844" y="16536"/>
                  <a:pt x="17753" y="12340"/>
                  <a:pt x="23124" y="13166"/>
                </a:cubicBezTo>
                <a:cubicBezTo>
                  <a:pt x="26222" y="13643"/>
                  <a:pt x="28874" y="15720"/>
                  <a:pt x="31573" y="17446"/>
                </a:cubicBezTo>
                <a:cubicBezTo>
                  <a:pt x="34270" y="19171"/>
                  <a:pt x="37450" y="20625"/>
                  <a:pt x="40462" y="19704"/>
                </a:cubicBezTo>
                <a:cubicBezTo>
                  <a:pt x="44095" y="18594"/>
                  <a:pt x="46145" y="14512"/>
                  <a:pt x="47735" y="10786"/>
                </a:cubicBezTo>
                <a:cubicBezTo>
                  <a:pt x="49327" y="7060"/>
                  <a:pt x="51212" y="2941"/>
                  <a:pt x="54769" y="1573"/>
                </a:cubicBezTo>
                <a:cubicBezTo>
                  <a:pt x="58850" y="0"/>
                  <a:pt x="63459" y="3000"/>
                  <a:pt x="65571" y="7115"/>
                </a:cubicBezTo>
                <a:cubicBezTo>
                  <a:pt x="67684" y="11228"/>
                  <a:pt x="67910" y="16138"/>
                  <a:pt x="68058" y="20849"/>
                </a:cubicBezTo>
                <a:cubicBezTo>
                  <a:pt x="68178" y="24671"/>
                  <a:pt x="68271" y="28549"/>
                  <a:pt x="68020" y="32366"/>
                </a:cubicBezTo>
              </a:path>
            </a:pathLst>
          </a:custGeom>
          <a:noFill/>
          <a:ln w="9525"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27875" y="-183275"/>
            <a:ext cx="5674061" cy="1921453"/>
          </a:xfrm>
          <a:custGeom>
            <a:avLst/>
            <a:gdLst/>
            <a:ahLst/>
            <a:cxnLst/>
            <a:rect l="l" t="t" r="r" b="b"/>
            <a:pathLst>
              <a:path w="110342" h="37366" extrusionOk="0">
                <a:moveTo>
                  <a:pt x="44765" y="12645"/>
                </a:moveTo>
                <a:cubicBezTo>
                  <a:pt x="45458" y="12645"/>
                  <a:pt x="46103" y="13273"/>
                  <a:pt x="46259" y="14057"/>
                </a:cubicBezTo>
                <a:cubicBezTo>
                  <a:pt x="46466" y="15105"/>
                  <a:pt x="45859" y="16096"/>
                  <a:pt x="45247" y="16926"/>
                </a:cubicBezTo>
                <a:lnTo>
                  <a:pt x="45247" y="16926"/>
                </a:lnTo>
                <a:cubicBezTo>
                  <a:pt x="44717" y="16687"/>
                  <a:pt x="44227" y="16367"/>
                  <a:pt x="43846" y="15928"/>
                </a:cubicBezTo>
                <a:cubicBezTo>
                  <a:pt x="43130" y="15101"/>
                  <a:pt x="43038" y="13882"/>
                  <a:pt x="43841" y="13067"/>
                </a:cubicBezTo>
                <a:cubicBezTo>
                  <a:pt x="44132" y="12771"/>
                  <a:pt x="44453" y="12645"/>
                  <a:pt x="44765" y="12645"/>
                </a:cubicBezTo>
                <a:close/>
                <a:moveTo>
                  <a:pt x="110207" y="1"/>
                </a:moveTo>
                <a:cubicBezTo>
                  <a:pt x="110186" y="1"/>
                  <a:pt x="110165" y="8"/>
                  <a:pt x="110146" y="24"/>
                </a:cubicBezTo>
                <a:cubicBezTo>
                  <a:pt x="106815" y="2904"/>
                  <a:pt x="102976" y="5118"/>
                  <a:pt x="98761" y="6419"/>
                </a:cubicBezTo>
                <a:cubicBezTo>
                  <a:pt x="95778" y="7341"/>
                  <a:pt x="92749" y="7743"/>
                  <a:pt x="89687" y="7743"/>
                </a:cubicBezTo>
                <a:cubicBezTo>
                  <a:pt x="88284" y="7743"/>
                  <a:pt x="86875" y="7659"/>
                  <a:pt x="85459" y="7501"/>
                </a:cubicBezTo>
                <a:cubicBezTo>
                  <a:pt x="82631" y="7187"/>
                  <a:pt x="79767" y="6729"/>
                  <a:pt x="76927" y="6729"/>
                </a:cubicBezTo>
                <a:cubicBezTo>
                  <a:pt x="74996" y="6729"/>
                  <a:pt x="73077" y="6940"/>
                  <a:pt x="71186" y="7552"/>
                </a:cubicBezTo>
                <a:cubicBezTo>
                  <a:pt x="66977" y="8911"/>
                  <a:pt x="63459" y="11703"/>
                  <a:pt x="59743" y="14002"/>
                </a:cubicBezTo>
                <a:cubicBezTo>
                  <a:pt x="56628" y="15932"/>
                  <a:pt x="52950" y="17681"/>
                  <a:pt x="49216" y="17681"/>
                </a:cubicBezTo>
                <a:cubicBezTo>
                  <a:pt x="48329" y="17681"/>
                  <a:pt x="47440" y="17583"/>
                  <a:pt x="46553" y="17365"/>
                </a:cubicBezTo>
                <a:cubicBezTo>
                  <a:pt x="46178" y="17272"/>
                  <a:pt x="45795" y="17156"/>
                  <a:pt x="45428" y="17004"/>
                </a:cubicBezTo>
                <a:lnTo>
                  <a:pt x="45428" y="17004"/>
                </a:lnTo>
                <a:cubicBezTo>
                  <a:pt x="45991" y="16228"/>
                  <a:pt x="46554" y="15311"/>
                  <a:pt x="46487" y="14314"/>
                </a:cubicBezTo>
                <a:cubicBezTo>
                  <a:pt x="46440" y="13598"/>
                  <a:pt x="46042" y="12835"/>
                  <a:pt x="45355" y="12550"/>
                </a:cubicBezTo>
                <a:cubicBezTo>
                  <a:pt x="45162" y="12469"/>
                  <a:pt x="44974" y="12433"/>
                  <a:pt x="44795" y="12433"/>
                </a:cubicBezTo>
                <a:cubicBezTo>
                  <a:pt x="43684" y="12433"/>
                  <a:pt x="42901" y="13839"/>
                  <a:pt x="43109" y="14900"/>
                </a:cubicBezTo>
                <a:cubicBezTo>
                  <a:pt x="43316" y="15956"/>
                  <a:pt x="44147" y="16643"/>
                  <a:pt x="45127" y="17086"/>
                </a:cubicBezTo>
                <a:lnTo>
                  <a:pt x="45127" y="17086"/>
                </a:lnTo>
                <a:cubicBezTo>
                  <a:pt x="45090" y="17136"/>
                  <a:pt x="45053" y="17185"/>
                  <a:pt x="45016" y="17234"/>
                </a:cubicBezTo>
                <a:cubicBezTo>
                  <a:pt x="42470" y="20577"/>
                  <a:pt x="38879" y="23107"/>
                  <a:pt x="34897" y="24441"/>
                </a:cubicBezTo>
                <a:cubicBezTo>
                  <a:pt x="32452" y="25260"/>
                  <a:pt x="29965" y="25499"/>
                  <a:pt x="27457" y="25499"/>
                </a:cubicBezTo>
                <a:cubicBezTo>
                  <a:pt x="25387" y="25499"/>
                  <a:pt x="23303" y="25336"/>
                  <a:pt x="21217" y="25201"/>
                </a:cubicBezTo>
                <a:cubicBezTo>
                  <a:pt x="20141" y="25132"/>
                  <a:pt x="19063" y="25085"/>
                  <a:pt x="17991" y="25085"/>
                </a:cubicBezTo>
                <a:cubicBezTo>
                  <a:pt x="14754" y="25085"/>
                  <a:pt x="11565" y="25514"/>
                  <a:pt x="8617" y="27053"/>
                </a:cubicBezTo>
                <a:cubicBezTo>
                  <a:pt x="5351" y="28758"/>
                  <a:pt x="2621" y="31513"/>
                  <a:pt x="992" y="34820"/>
                </a:cubicBezTo>
                <a:cubicBezTo>
                  <a:pt x="603" y="35615"/>
                  <a:pt x="276" y="36438"/>
                  <a:pt x="16" y="37285"/>
                </a:cubicBezTo>
                <a:cubicBezTo>
                  <a:pt x="1" y="37334"/>
                  <a:pt x="41" y="37365"/>
                  <a:pt x="80" y="37365"/>
                </a:cubicBezTo>
                <a:cubicBezTo>
                  <a:pt x="106" y="37365"/>
                  <a:pt x="132" y="37352"/>
                  <a:pt x="142" y="37320"/>
                </a:cubicBezTo>
                <a:cubicBezTo>
                  <a:pt x="1408" y="33342"/>
                  <a:pt x="4168" y="29917"/>
                  <a:pt x="7733" y="27755"/>
                </a:cubicBezTo>
                <a:cubicBezTo>
                  <a:pt x="9545" y="26655"/>
                  <a:pt x="11548" y="25908"/>
                  <a:pt x="13639" y="25553"/>
                </a:cubicBezTo>
                <a:cubicBezTo>
                  <a:pt x="14971" y="25327"/>
                  <a:pt x="16317" y="25248"/>
                  <a:pt x="17666" y="25248"/>
                </a:cubicBezTo>
                <a:cubicBezTo>
                  <a:pt x="18953" y="25248"/>
                  <a:pt x="20243" y="25320"/>
                  <a:pt x="21525" y="25406"/>
                </a:cubicBezTo>
                <a:cubicBezTo>
                  <a:pt x="23572" y="25543"/>
                  <a:pt x="25625" y="25725"/>
                  <a:pt x="27679" y="25725"/>
                </a:cubicBezTo>
                <a:cubicBezTo>
                  <a:pt x="28150" y="25725"/>
                  <a:pt x="28622" y="25715"/>
                  <a:pt x="29093" y="25693"/>
                </a:cubicBezTo>
                <a:cubicBezTo>
                  <a:pt x="31317" y="25591"/>
                  <a:pt x="33506" y="25173"/>
                  <a:pt x="35594" y="24398"/>
                </a:cubicBezTo>
                <a:cubicBezTo>
                  <a:pt x="39429" y="22977"/>
                  <a:pt x="42870" y="20454"/>
                  <a:pt x="45310" y="17165"/>
                </a:cubicBezTo>
                <a:lnTo>
                  <a:pt x="45310" y="17165"/>
                </a:lnTo>
                <a:cubicBezTo>
                  <a:pt x="46076" y="17484"/>
                  <a:pt x="46913" y="17663"/>
                  <a:pt x="47607" y="17760"/>
                </a:cubicBezTo>
                <a:cubicBezTo>
                  <a:pt x="48136" y="17835"/>
                  <a:pt x="48667" y="17870"/>
                  <a:pt x="49198" y="17870"/>
                </a:cubicBezTo>
                <a:cubicBezTo>
                  <a:pt x="50900" y="17870"/>
                  <a:pt x="52598" y="17511"/>
                  <a:pt x="54204" y="16954"/>
                </a:cubicBezTo>
                <a:cubicBezTo>
                  <a:pt x="58734" y="15387"/>
                  <a:pt x="62435" y="12297"/>
                  <a:pt x="66540" y="9932"/>
                </a:cubicBezTo>
                <a:cubicBezTo>
                  <a:pt x="68613" y="8736"/>
                  <a:pt x="70813" y="7728"/>
                  <a:pt x="73172" y="7268"/>
                </a:cubicBezTo>
                <a:cubicBezTo>
                  <a:pt x="74398" y="7028"/>
                  <a:pt x="75640" y="6936"/>
                  <a:pt x="76884" y="6936"/>
                </a:cubicBezTo>
                <a:cubicBezTo>
                  <a:pt x="78286" y="6936"/>
                  <a:pt x="79692" y="7053"/>
                  <a:pt x="81083" y="7208"/>
                </a:cubicBezTo>
                <a:cubicBezTo>
                  <a:pt x="83680" y="7495"/>
                  <a:pt x="86268" y="7919"/>
                  <a:pt x="88885" y="8006"/>
                </a:cubicBezTo>
                <a:cubicBezTo>
                  <a:pt x="89207" y="8016"/>
                  <a:pt x="89528" y="8021"/>
                  <a:pt x="89850" y="8021"/>
                </a:cubicBezTo>
                <a:cubicBezTo>
                  <a:pt x="91742" y="8021"/>
                  <a:pt x="93630" y="7843"/>
                  <a:pt x="95490" y="7489"/>
                </a:cubicBezTo>
                <a:cubicBezTo>
                  <a:pt x="99915" y="6648"/>
                  <a:pt x="104161" y="4830"/>
                  <a:pt x="107812" y="2188"/>
                </a:cubicBezTo>
                <a:cubicBezTo>
                  <a:pt x="108673" y="1560"/>
                  <a:pt x="109496" y="881"/>
                  <a:pt x="110275" y="152"/>
                </a:cubicBezTo>
                <a:cubicBezTo>
                  <a:pt x="110342" y="90"/>
                  <a:pt x="110279" y="1"/>
                  <a:pt x="110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78375" y="4023300"/>
            <a:ext cx="4890919" cy="2240830"/>
          </a:xfrm>
          <a:custGeom>
            <a:avLst/>
            <a:gdLst/>
            <a:ahLst/>
            <a:cxnLst/>
            <a:rect l="l" t="t" r="r" b="b"/>
            <a:pathLst>
              <a:path w="84348" h="38645" extrusionOk="0">
                <a:moveTo>
                  <a:pt x="61967" y="216"/>
                </a:moveTo>
                <a:cubicBezTo>
                  <a:pt x="62082" y="216"/>
                  <a:pt x="62199" y="224"/>
                  <a:pt x="62315" y="241"/>
                </a:cubicBezTo>
                <a:cubicBezTo>
                  <a:pt x="63225" y="372"/>
                  <a:pt x="64010" y="960"/>
                  <a:pt x="64556" y="1677"/>
                </a:cubicBezTo>
                <a:cubicBezTo>
                  <a:pt x="65122" y="2423"/>
                  <a:pt x="65474" y="3359"/>
                  <a:pt x="65449" y="4303"/>
                </a:cubicBezTo>
                <a:cubicBezTo>
                  <a:pt x="65425" y="5283"/>
                  <a:pt x="64936" y="6201"/>
                  <a:pt x="64266" y="6898"/>
                </a:cubicBezTo>
                <a:cubicBezTo>
                  <a:pt x="63663" y="7526"/>
                  <a:pt x="62913" y="7989"/>
                  <a:pt x="62097" y="8296"/>
                </a:cubicBezTo>
                <a:lnTo>
                  <a:pt x="62097" y="8296"/>
                </a:lnTo>
                <a:cubicBezTo>
                  <a:pt x="61169" y="7778"/>
                  <a:pt x="60351" y="7101"/>
                  <a:pt x="59804" y="6188"/>
                </a:cubicBezTo>
                <a:cubicBezTo>
                  <a:pt x="58935" y="4737"/>
                  <a:pt x="58784" y="2575"/>
                  <a:pt x="59908" y="1209"/>
                </a:cubicBezTo>
                <a:cubicBezTo>
                  <a:pt x="60413" y="594"/>
                  <a:pt x="61177" y="216"/>
                  <a:pt x="61967" y="216"/>
                </a:cubicBezTo>
                <a:close/>
                <a:moveTo>
                  <a:pt x="61964" y="1"/>
                </a:moveTo>
                <a:cubicBezTo>
                  <a:pt x="61852" y="1"/>
                  <a:pt x="61738" y="7"/>
                  <a:pt x="61624" y="21"/>
                </a:cubicBezTo>
                <a:cubicBezTo>
                  <a:pt x="59965" y="225"/>
                  <a:pt x="59016" y="1780"/>
                  <a:pt x="58915" y="3335"/>
                </a:cubicBezTo>
                <a:cubicBezTo>
                  <a:pt x="58795" y="5155"/>
                  <a:pt x="59648" y="6770"/>
                  <a:pt x="61072" y="7863"/>
                </a:cubicBezTo>
                <a:cubicBezTo>
                  <a:pt x="61321" y="8054"/>
                  <a:pt x="61579" y="8227"/>
                  <a:pt x="61844" y="8386"/>
                </a:cubicBezTo>
                <a:lnTo>
                  <a:pt x="61844" y="8386"/>
                </a:lnTo>
                <a:cubicBezTo>
                  <a:pt x="61068" y="8644"/>
                  <a:pt x="60243" y="8769"/>
                  <a:pt x="59434" y="8769"/>
                </a:cubicBezTo>
                <a:cubicBezTo>
                  <a:pt x="59240" y="8769"/>
                  <a:pt x="59048" y="8762"/>
                  <a:pt x="58858" y="8748"/>
                </a:cubicBezTo>
                <a:cubicBezTo>
                  <a:pt x="56396" y="8563"/>
                  <a:pt x="54147" y="7279"/>
                  <a:pt x="52100" y="5997"/>
                </a:cubicBezTo>
                <a:cubicBezTo>
                  <a:pt x="50045" y="4710"/>
                  <a:pt x="48023" y="3297"/>
                  <a:pt x="45703" y="2524"/>
                </a:cubicBezTo>
                <a:cubicBezTo>
                  <a:pt x="44668" y="2180"/>
                  <a:pt x="43622" y="2015"/>
                  <a:pt x="42577" y="2015"/>
                </a:cubicBezTo>
                <a:cubicBezTo>
                  <a:pt x="41474" y="2015"/>
                  <a:pt x="40371" y="2198"/>
                  <a:pt x="39280" y="2546"/>
                </a:cubicBezTo>
                <a:cubicBezTo>
                  <a:pt x="37247" y="3195"/>
                  <a:pt x="35379" y="4251"/>
                  <a:pt x="33459" y="5163"/>
                </a:cubicBezTo>
                <a:cubicBezTo>
                  <a:pt x="31353" y="6162"/>
                  <a:pt x="29189" y="6934"/>
                  <a:pt x="26836" y="6934"/>
                </a:cubicBezTo>
                <a:cubicBezTo>
                  <a:pt x="26771" y="6934"/>
                  <a:pt x="26706" y="6934"/>
                  <a:pt x="26641" y="6932"/>
                </a:cubicBezTo>
                <a:cubicBezTo>
                  <a:pt x="21203" y="6830"/>
                  <a:pt x="16482" y="3586"/>
                  <a:pt x="11204" y="2693"/>
                </a:cubicBezTo>
                <a:cubicBezTo>
                  <a:pt x="10389" y="2555"/>
                  <a:pt x="9561" y="2475"/>
                  <a:pt x="8737" y="2475"/>
                </a:cubicBezTo>
                <a:cubicBezTo>
                  <a:pt x="7356" y="2475"/>
                  <a:pt x="5985" y="2701"/>
                  <a:pt x="4700" y="3266"/>
                </a:cubicBezTo>
                <a:cubicBezTo>
                  <a:pt x="2949" y="4035"/>
                  <a:pt x="1369" y="5351"/>
                  <a:pt x="554" y="7107"/>
                </a:cubicBezTo>
                <a:cubicBezTo>
                  <a:pt x="185" y="7902"/>
                  <a:pt x="0" y="8768"/>
                  <a:pt x="16" y="9643"/>
                </a:cubicBezTo>
                <a:cubicBezTo>
                  <a:pt x="17" y="9669"/>
                  <a:pt x="36" y="9681"/>
                  <a:pt x="56" y="9681"/>
                </a:cubicBezTo>
                <a:cubicBezTo>
                  <a:pt x="75" y="9681"/>
                  <a:pt x="94" y="9669"/>
                  <a:pt x="93" y="9643"/>
                </a:cubicBezTo>
                <a:cubicBezTo>
                  <a:pt x="63" y="7413"/>
                  <a:pt x="1394" y="5496"/>
                  <a:pt x="3179" y="4261"/>
                </a:cubicBezTo>
                <a:cubicBezTo>
                  <a:pt x="4847" y="3111"/>
                  <a:pt x="6775" y="2624"/>
                  <a:pt x="8758" y="2624"/>
                </a:cubicBezTo>
                <a:cubicBezTo>
                  <a:pt x="9125" y="2624"/>
                  <a:pt x="9494" y="2640"/>
                  <a:pt x="9863" y="2673"/>
                </a:cubicBezTo>
                <a:cubicBezTo>
                  <a:pt x="15393" y="3158"/>
                  <a:pt x="20173" y="6585"/>
                  <a:pt x="25705" y="7071"/>
                </a:cubicBezTo>
                <a:cubicBezTo>
                  <a:pt x="26057" y="7102"/>
                  <a:pt x="26405" y="7117"/>
                  <a:pt x="26750" y="7117"/>
                </a:cubicBezTo>
                <a:cubicBezTo>
                  <a:pt x="28742" y="7117"/>
                  <a:pt x="30635" y="6622"/>
                  <a:pt x="32487" y="5822"/>
                </a:cubicBezTo>
                <a:cubicBezTo>
                  <a:pt x="34591" y="4912"/>
                  <a:pt x="36575" y="3732"/>
                  <a:pt x="38732" y="2949"/>
                </a:cubicBezTo>
                <a:cubicBezTo>
                  <a:pt x="40010" y="2485"/>
                  <a:pt x="41301" y="2229"/>
                  <a:pt x="42597" y="2229"/>
                </a:cubicBezTo>
                <a:cubicBezTo>
                  <a:pt x="43634" y="2229"/>
                  <a:pt x="44675" y="2393"/>
                  <a:pt x="45716" y="2747"/>
                </a:cubicBezTo>
                <a:cubicBezTo>
                  <a:pt x="48156" y="3576"/>
                  <a:pt x="50256" y="5112"/>
                  <a:pt x="52434" y="6448"/>
                </a:cubicBezTo>
                <a:cubicBezTo>
                  <a:pt x="54429" y="7674"/>
                  <a:pt x="56641" y="8842"/>
                  <a:pt x="59030" y="8967"/>
                </a:cubicBezTo>
                <a:cubicBezTo>
                  <a:pt x="59169" y="8974"/>
                  <a:pt x="59308" y="8978"/>
                  <a:pt x="59448" y="8978"/>
                </a:cubicBezTo>
                <a:cubicBezTo>
                  <a:pt x="60336" y="8978"/>
                  <a:pt x="61242" y="8830"/>
                  <a:pt x="62085" y="8525"/>
                </a:cubicBezTo>
                <a:lnTo>
                  <a:pt x="62085" y="8525"/>
                </a:lnTo>
                <a:cubicBezTo>
                  <a:pt x="65659" y="10513"/>
                  <a:pt x="70454" y="10005"/>
                  <a:pt x="73424" y="13086"/>
                </a:cubicBezTo>
                <a:cubicBezTo>
                  <a:pt x="75022" y="14742"/>
                  <a:pt x="75434" y="17046"/>
                  <a:pt x="75503" y="19262"/>
                </a:cubicBezTo>
                <a:cubicBezTo>
                  <a:pt x="75574" y="21522"/>
                  <a:pt x="75326" y="23793"/>
                  <a:pt x="75572" y="26045"/>
                </a:cubicBezTo>
                <a:cubicBezTo>
                  <a:pt x="76036" y="30278"/>
                  <a:pt x="78260" y="34272"/>
                  <a:pt x="81559" y="36953"/>
                </a:cubicBezTo>
                <a:cubicBezTo>
                  <a:pt x="82368" y="37612"/>
                  <a:pt x="83254" y="38148"/>
                  <a:pt x="84174" y="38634"/>
                </a:cubicBezTo>
                <a:cubicBezTo>
                  <a:pt x="84188" y="38641"/>
                  <a:pt x="84202" y="38645"/>
                  <a:pt x="84216" y="38645"/>
                </a:cubicBezTo>
                <a:cubicBezTo>
                  <a:pt x="84295" y="38645"/>
                  <a:pt x="84347" y="38529"/>
                  <a:pt x="84262" y="38484"/>
                </a:cubicBezTo>
                <a:cubicBezTo>
                  <a:pt x="80460" y="36473"/>
                  <a:pt x="77550" y="32773"/>
                  <a:pt x="76353" y="28662"/>
                </a:cubicBezTo>
                <a:cubicBezTo>
                  <a:pt x="75730" y="26528"/>
                  <a:pt x="75694" y="24358"/>
                  <a:pt x="75738" y="22153"/>
                </a:cubicBezTo>
                <a:cubicBezTo>
                  <a:pt x="75779" y="20070"/>
                  <a:pt x="75874" y="17907"/>
                  <a:pt x="75276" y="15886"/>
                </a:cubicBezTo>
                <a:cubicBezTo>
                  <a:pt x="74686" y="13894"/>
                  <a:pt x="73350" y="12354"/>
                  <a:pt x="71502" y="11419"/>
                </a:cubicBezTo>
                <a:cubicBezTo>
                  <a:pt x="69570" y="10441"/>
                  <a:pt x="67415" y="10107"/>
                  <a:pt x="65348" y="9541"/>
                </a:cubicBezTo>
                <a:cubicBezTo>
                  <a:pt x="64359" y="9270"/>
                  <a:pt x="63299" y="8926"/>
                  <a:pt x="62339" y="8427"/>
                </a:cubicBezTo>
                <a:lnTo>
                  <a:pt x="62339" y="8427"/>
                </a:lnTo>
                <a:cubicBezTo>
                  <a:pt x="63017" y="8151"/>
                  <a:pt x="63648" y="7768"/>
                  <a:pt x="64187" y="7273"/>
                </a:cubicBezTo>
                <a:cubicBezTo>
                  <a:pt x="65515" y="6054"/>
                  <a:pt x="66034" y="4278"/>
                  <a:pt x="65326" y="2587"/>
                </a:cubicBezTo>
                <a:cubicBezTo>
                  <a:pt x="64765" y="1248"/>
                  <a:pt x="63476" y="1"/>
                  <a:pt x="61964" y="1"/>
                </a:cubicBezTo>
                <a:close/>
              </a:path>
            </a:pathLst>
          </a:custGeom>
          <a:solidFill>
            <a:srgbClr val="1A2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999967">
            <a:off x="6803085" y="-525700"/>
            <a:ext cx="2852404" cy="1231517"/>
          </a:xfrm>
          <a:custGeom>
            <a:avLst/>
            <a:gdLst/>
            <a:ahLst/>
            <a:cxnLst/>
            <a:rect l="l" t="t" r="r" b="b"/>
            <a:pathLst>
              <a:path w="57089" h="24648" fill="none" extrusionOk="0">
                <a:moveTo>
                  <a:pt x="1523" y="24647"/>
                </a:moveTo>
                <a:cubicBezTo>
                  <a:pt x="0" y="20260"/>
                  <a:pt x="1974" y="15000"/>
                  <a:pt x="4860" y="11362"/>
                </a:cubicBezTo>
                <a:cubicBezTo>
                  <a:pt x="7746" y="7725"/>
                  <a:pt x="11851" y="5266"/>
                  <a:pt x="16045" y="3273"/>
                </a:cubicBezTo>
                <a:cubicBezTo>
                  <a:pt x="19525" y="1619"/>
                  <a:pt x="23219" y="209"/>
                  <a:pt x="27069" y="108"/>
                </a:cubicBezTo>
                <a:cubicBezTo>
                  <a:pt x="31105" y="1"/>
                  <a:pt x="35020" y="1330"/>
                  <a:pt x="38961" y="2211"/>
                </a:cubicBezTo>
                <a:cubicBezTo>
                  <a:pt x="41944" y="2877"/>
                  <a:pt x="44995" y="3290"/>
                  <a:pt x="47899" y="4242"/>
                </a:cubicBezTo>
                <a:cubicBezTo>
                  <a:pt x="50804" y="5192"/>
                  <a:pt x="53621" y="6758"/>
                  <a:pt x="55401" y="9243"/>
                </a:cubicBezTo>
                <a:cubicBezTo>
                  <a:pt x="56146" y="10281"/>
                  <a:pt x="56678" y="11431"/>
                  <a:pt x="57089" y="12637"/>
                </a:cubicBezTo>
              </a:path>
            </a:pathLst>
          </a:custGeom>
          <a:noFill/>
          <a:ln w="7450"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7"/>
        <p:cNvGrpSpPr/>
        <p:nvPr/>
      </p:nvGrpSpPr>
      <p:grpSpPr>
        <a:xfrm>
          <a:off x="0" y="0"/>
          <a:ext cx="0" cy="0"/>
          <a:chOff x="0" y="0"/>
          <a:chExt cx="0" cy="0"/>
        </a:xfrm>
      </p:grpSpPr>
      <p:sp>
        <p:nvSpPr>
          <p:cNvPr id="218" name="Google Shape;218;p34"/>
          <p:cNvSpPr/>
          <p:nvPr/>
        </p:nvSpPr>
        <p:spPr>
          <a:xfrm rot="6299998">
            <a:off x="-2198661" y="1451893"/>
            <a:ext cx="6131305" cy="1981148"/>
          </a:xfrm>
          <a:custGeom>
            <a:avLst/>
            <a:gdLst/>
            <a:ahLst/>
            <a:cxnLst/>
            <a:rect l="l" t="t" r="r" b="b"/>
            <a:pathLst>
              <a:path w="70513" h="22784" fill="none" extrusionOk="0">
                <a:moveTo>
                  <a:pt x="1" y="22784"/>
                </a:moveTo>
                <a:cubicBezTo>
                  <a:pt x="78" y="17707"/>
                  <a:pt x="4677" y="13130"/>
                  <a:pt x="9754" y="13077"/>
                </a:cubicBezTo>
                <a:cubicBezTo>
                  <a:pt x="14354" y="13028"/>
                  <a:pt x="19240" y="16105"/>
                  <a:pt x="23254" y="13856"/>
                </a:cubicBezTo>
                <a:cubicBezTo>
                  <a:pt x="25826" y="12413"/>
                  <a:pt x="26970" y="9222"/>
                  <a:pt x="29433" y="7602"/>
                </a:cubicBezTo>
                <a:cubicBezTo>
                  <a:pt x="32273" y="5734"/>
                  <a:pt x="36006" y="6418"/>
                  <a:pt x="39348" y="7046"/>
                </a:cubicBezTo>
                <a:cubicBezTo>
                  <a:pt x="42690" y="7672"/>
                  <a:pt x="46564" y="8033"/>
                  <a:pt x="49087" y="5756"/>
                </a:cubicBezTo>
                <a:cubicBezTo>
                  <a:pt x="50029" y="4906"/>
                  <a:pt x="50694" y="3653"/>
                  <a:pt x="50533" y="2396"/>
                </a:cubicBezTo>
                <a:cubicBezTo>
                  <a:pt x="50372" y="1138"/>
                  <a:pt x="49194" y="1"/>
                  <a:pt x="47937" y="168"/>
                </a:cubicBezTo>
                <a:cubicBezTo>
                  <a:pt x="46486" y="360"/>
                  <a:pt x="45677" y="2206"/>
                  <a:pt x="46210" y="3570"/>
                </a:cubicBezTo>
                <a:cubicBezTo>
                  <a:pt x="46742" y="4936"/>
                  <a:pt x="48216" y="5746"/>
                  <a:pt x="49672" y="5910"/>
                </a:cubicBezTo>
                <a:cubicBezTo>
                  <a:pt x="51126" y="6076"/>
                  <a:pt x="52584" y="5711"/>
                  <a:pt x="54003" y="5350"/>
                </a:cubicBezTo>
                <a:lnTo>
                  <a:pt x="70512" y="1146"/>
                </a:ln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p:nvPr/>
        </p:nvSpPr>
        <p:spPr>
          <a:xfrm rot="-3477191" flipH="1">
            <a:off x="6679079" y="2981473"/>
            <a:ext cx="3817348" cy="1730421"/>
          </a:xfrm>
          <a:custGeom>
            <a:avLst/>
            <a:gdLst/>
            <a:ahLst/>
            <a:cxnLst/>
            <a:rect l="l" t="t" r="r" b="b"/>
            <a:pathLst>
              <a:path w="102119" h="46291" fill="none" extrusionOk="0">
                <a:moveTo>
                  <a:pt x="0" y="10512"/>
                </a:moveTo>
                <a:cubicBezTo>
                  <a:pt x="6793" y="7281"/>
                  <a:pt x="15092" y="7545"/>
                  <a:pt x="21890" y="10627"/>
                </a:cubicBezTo>
                <a:cubicBezTo>
                  <a:pt x="26148" y="12558"/>
                  <a:pt x="29902" y="15465"/>
                  <a:pt x="33149" y="18804"/>
                </a:cubicBezTo>
                <a:cubicBezTo>
                  <a:pt x="36082" y="21824"/>
                  <a:pt x="40049" y="24215"/>
                  <a:pt x="44336" y="24516"/>
                </a:cubicBezTo>
                <a:cubicBezTo>
                  <a:pt x="50563" y="24955"/>
                  <a:pt x="56091" y="21246"/>
                  <a:pt x="59910" y="16620"/>
                </a:cubicBezTo>
                <a:cubicBezTo>
                  <a:pt x="63886" y="11806"/>
                  <a:pt x="65956" y="5118"/>
                  <a:pt x="71906" y="2208"/>
                </a:cubicBezTo>
                <a:cubicBezTo>
                  <a:pt x="76422" y="1"/>
                  <a:pt x="81919" y="184"/>
                  <a:pt x="86284" y="2669"/>
                </a:cubicBezTo>
                <a:cubicBezTo>
                  <a:pt x="92197" y="6037"/>
                  <a:pt x="93416" y="13202"/>
                  <a:pt x="94796" y="19262"/>
                </a:cubicBezTo>
                <a:cubicBezTo>
                  <a:pt x="95965" y="24401"/>
                  <a:pt x="97397" y="29492"/>
                  <a:pt x="98794" y="34574"/>
                </a:cubicBezTo>
                <a:cubicBezTo>
                  <a:pt x="99870" y="38488"/>
                  <a:pt x="100978" y="42393"/>
                  <a:pt x="102119" y="46291"/>
                </a:cubicBezTo>
              </a:path>
            </a:pathLst>
          </a:custGeom>
          <a:noFill/>
          <a:ln w="9525"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20"/>
        <p:cNvGrpSpPr/>
        <p:nvPr/>
      </p:nvGrpSpPr>
      <p:grpSpPr>
        <a:xfrm>
          <a:off x="0" y="0"/>
          <a:ext cx="0" cy="0"/>
          <a:chOff x="0" y="0"/>
          <a:chExt cx="0" cy="0"/>
        </a:xfrm>
      </p:grpSpPr>
      <p:sp>
        <p:nvSpPr>
          <p:cNvPr id="221" name="Google Shape;221;p35"/>
          <p:cNvSpPr/>
          <p:nvPr/>
        </p:nvSpPr>
        <p:spPr>
          <a:xfrm>
            <a:off x="7009950" y="3442975"/>
            <a:ext cx="2775507" cy="1992708"/>
          </a:xfrm>
          <a:custGeom>
            <a:avLst/>
            <a:gdLst/>
            <a:ahLst/>
            <a:cxnLst/>
            <a:rect l="l" t="t" r="r" b="b"/>
            <a:pathLst>
              <a:path w="66920" h="48046" fill="none" extrusionOk="0">
                <a:moveTo>
                  <a:pt x="1" y="48045"/>
                </a:moveTo>
                <a:cubicBezTo>
                  <a:pt x="7693" y="38710"/>
                  <a:pt x="17061" y="30760"/>
                  <a:pt x="27523" y="24690"/>
                </a:cubicBezTo>
                <a:cubicBezTo>
                  <a:pt x="28791" y="23955"/>
                  <a:pt x="30118" y="23231"/>
                  <a:pt x="31575" y="23062"/>
                </a:cubicBezTo>
                <a:cubicBezTo>
                  <a:pt x="33031" y="22894"/>
                  <a:pt x="34661" y="23405"/>
                  <a:pt x="35417" y="24662"/>
                </a:cubicBezTo>
                <a:cubicBezTo>
                  <a:pt x="36524" y="26499"/>
                  <a:pt x="35004" y="29166"/>
                  <a:pt x="32882" y="29484"/>
                </a:cubicBezTo>
                <a:cubicBezTo>
                  <a:pt x="30761" y="29801"/>
                  <a:pt x="28665" y="28109"/>
                  <a:pt x="28137" y="26029"/>
                </a:cubicBezTo>
                <a:cubicBezTo>
                  <a:pt x="27220" y="22427"/>
                  <a:pt x="30181" y="19072"/>
                  <a:pt x="33045" y="16703"/>
                </a:cubicBezTo>
                <a:cubicBezTo>
                  <a:pt x="42836" y="8607"/>
                  <a:pt x="54536" y="2836"/>
                  <a:pt x="66920" y="0"/>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rot="9148124">
            <a:off x="-523008" y="10675"/>
            <a:ext cx="2263940" cy="421428"/>
          </a:xfrm>
          <a:custGeom>
            <a:avLst/>
            <a:gdLst/>
            <a:ahLst/>
            <a:cxnLst/>
            <a:rect l="l" t="t" r="r" b="b"/>
            <a:pathLst>
              <a:path w="56627" h="10541" fill="none" extrusionOk="0">
                <a:moveTo>
                  <a:pt x="56626" y="9350"/>
                </a:moveTo>
                <a:cubicBezTo>
                  <a:pt x="56216" y="9918"/>
                  <a:pt x="55390" y="10221"/>
                  <a:pt x="54473" y="10357"/>
                </a:cubicBezTo>
                <a:cubicBezTo>
                  <a:pt x="53237" y="10541"/>
                  <a:pt x="51831" y="10424"/>
                  <a:pt x="51046" y="10235"/>
                </a:cubicBezTo>
                <a:cubicBezTo>
                  <a:pt x="49931" y="9970"/>
                  <a:pt x="48871" y="9495"/>
                  <a:pt x="47895" y="8904"/>
                </a:cubicBezTo>
                <a:cubicBezTo>
                  <a:pt x="45933" y="7715"/>
                  <a:pt x="44265" y="6104"/>
                  <a:pt x="42432" y="4727"/>
                </a:cubicBezTo>
                <a:cubicBezTo>
                  <a:pt x="39656" y="2640"/>
                  <a:pt x="36445" y="1075"/>
                  <a:pt x="33025" y="478"/>
                </a:cubicBezTo>
                <a:cubicBezTo>
                  <a:pt x="30295" y="1"/>
                  <a:pt x="27337" y="232"/>
                  <a:pt x="24755" y="1275"/>
                </a:cubicBezTo>
                <a:cubicBezTo>
                  <a:pt x="21184" y="2717"/>
                  <a:pt x="18291" y="5376"/>
                  <a:pt x="14828" y="7030"/>
                </a:cubicBezTo>
                <a:cubicBezTo>
                  <a:pt x="11909" y="8424"/>
                  <a:pt x="8465" y="9221"/>
                  <a:pt x="5264" y="8512"/>
                </a:cubicBezTo>
                <a:cubicBezTo>
                  <a:pt x="4295" y="8300"/>
                  <a:pt x="3350" y="7987"/>
                  <a:pt x="2445" y="7579"/>
                </a:cubicBezTo>
                <a:cubicBezTo>
                  <a:pt x="1946" y="7354"/>
                  <a:pt x="189" y="6696"/>
                  <a:pt x="1" y="6154"/>
                </a:cubicBezTo>
              </a:path>
            </a:pathLst>
          </a:custGeom>
          <a:noFill/>
          <a:ln w="9525"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18"/>
        <p:cNvGrpSpPr/>
        <p:nvPr/>
      </p:nvGrpSpPr>
      <p:grpSpPr>
        <a:xfrm>
          <a:off x="0" y="0"/>
          <a:ext cx="0" cy="0"/>
          <a:chOff x="0" y="0"/>
          <a:chExt cx="0" cy="0"/>
        </a:xfrm>
      </p:grpSpPr>
      <p:sp>
        <p:nvSpPr>
          <p:cNvPr id="119" name="Google Shape;119;p23"/>
          <p:cNvSpPr txBox="1">
            <a:spLocks noGrp="1"/>
          </p:cNvSpPr>
          <p:nvPr>
            <p:ph type="subTitle" idx="1"/>
          </p:nvPr>
        </p:nvSpPr>
        <p:spPr>
          <a:xfrm>
            <a:off x="1343388" y="2345700"/>
            <a:ext cx="2802300" cy="52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panose="020B0606020202050201"/>
              <a:buNone/>
              <a:defRPr sz="2500">
                <a:latin typeface="Source Serif Pro" panose="02040603050405020204"/>
                <a:ea typeface="Source Serif Pro" panose="02040603050405020204"/>
                <a:cs typeface="Source Serif Pro" panose="02040603050405020204"/>
                <a:sym typeface="Source Serif Pro" panose="02040603050405020204"/>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20" name="Google Shape;120;p23"/>
          <p:cNvSpPr txBox="1">
            <a:spLocks noGrp="1"/>
          </p:cNvSpPr>
          <p:nvPr>
            <p:ph type="subTitle" idx="2"/>
          </p:nvPr>
        </p:nvSpPr>
        <p:spPr>
          <a:xfrm>
            <a:off x="4998313" y="2345700"/>
            <a:ext cx="2802300" cy="527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panose="020B0606020202050201"/>
              <a:buNone/>
              <a:defRPr sz="2500">
                <a:latin typeface="Source Serif Pro" panose="02040603050405020204"/>
                <a:ea typeface="Source Serif Pro" panose="02040603050405020204"/>
                <a:cs typeface="Source Serif Pro" panose="02040603050405020204"/>
                <a:sym typeface="Source Serif Pro" panose="02040603050405020204"/>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121" name="Google Shape;121;p23"/>
          <p:cNvSpPr txBox="1">
            <a:spLocks noGrp="1"/>
          </p:cNvSpPr>
          <p:nvPr>
            <p:ph type="subTitle" idx="3"/>
          </p:nvPr>
        </p:nvSpPr>
        <p:spPr>
          <a:xfrm>
            <a:off x="1343388" y="2949600"/>
            <a:ext cx="2802300" cy="123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3"/>
          <p:cNvSpPr txBox="1">
            <a:spLocks noGrp="1"/>
          </p:cNvSpPr>
          <p:nvPr>
            <p:ph type="subTitle" idx="4"/>
          </p:nvPr>
        </p:nvSpPr>
        <p:spPr>
          <a:xfrm>
            <a:off x="4998313" y="2949600"/>
            <a:ext cx="2802300" cy="123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 name="Google Shape;124;p23"/>
          <p:cNvSpPr/>
          <p:nvPr/>
        </p:nvSpPr>
        <p:spPr>
          <a:xfrm>
            <a:off x="6429450" y="3196575"/>
            <a:ext cx="3061007" cy="2200623"/>
          </a:xfrm>
          <a:custGeom>
            <a:avLst/>
            <a:gdLst/>
            <a:ahLst/>
            <a:cxnLst/>
            <a:rect l="l" t="t" r="r" b="b"/>
            <a:pathLst>
              <a:path w="79419" h="57096" fill="none" extrusionOk="0">
                <a:moveTo>
                  <a:pt x="1" y="57095"/>
                </a:moveTo>
                <a:cubicBezTo>
                  <a:pt x="11588" y="45761"/>
                  <a:pt x="26039" y="37378"/>
                  <a:pt x="41631" y="32948"/>
                </a:cubicBezTo>
                <a:cubicBezTo>
                  <a:pt x="44495" y="32136"/>
                  <a:pt x="47578" y="31456"/>
                  <a:pt x="50407" y="32379"/>
                </a:cubicBezTo>
                <a:cubicBezTo>
                  <a:pt x="53238" y="33302"/>
                  <a:pt x="55555" y="36415"/>
                  <a:pt x="54569" y="39224"/>
                </a:cubicBezTo>
                <a:cubicBezTo>
                  <a:pt x="53912" y="41102"/>
                  <a:pt x="51800" y="42349"/>
                  <a:pt x="49838" y="42018"/>
                </a:cubicBezTo>
                <a:cubicBezTo>
                  <a:pt x="47874" y="41689"/>
                  <a:pt x="46286" y="39821"/>
                  <a:pt x="46278" y="37829"/>
                </a:cubicBezTo>
                <a:cubicBezTo>
                  <a:pt x="46264" y="34333"/>
                  <a:pt x="50131" y="32354"/>
                  <a:pt x="53278" y="30832"/>
                </a:cubicBezTo>
                <a:cubicBezTo>
                  <a:pt x="65767" y="24791"/>
                  <a:pt x="75502" y="13309"/>
                  <a:pt x="79418" y="1"/>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3"/>
          <p:cNvSpPr/>
          <p:nvPr/>
        </p:nvSpPr>
        <p:spPr>
          <a:xfrm rot="-7757607">
            <a:off x="-1105230" y="1327470"/>
            <a:ext cx="2208643" cy="1913897"/>
          </a:xfrm>
          <a:custGeom>
            <a:avLst/>
            <a:gdLst/>
            <a:ahLst/>
            <a:cxnLst/>
            <a:rect l="l" t="t" r="r" b="b"/>
            <a:pathLst>
              <a:path w="63319" h="54869" fill="none" extrusionOk="0">
                <a:moveTo>
                  <a:pt x="1" y="1"/>
                </a:moveTo>
                <a:cubicBezTo>
                  <a:pt x="20" y="4816"/>
                  <a:pt x="2598" y="9304"/>
                  <a:pt x="5882" y="12826"/>
                </a:cubicBezTo>
                <a:cubicBezTo>
                  <a:pt x="9165" y="16346"/>
                  <a:pt x="13163" y="19109"/>
                  <a:pt x="16844" y="22211"/>
                </a:cubicBezTo>
                <a:cubicBezTo>
                  <a:pt x="20527" y="25315"/>
                  <a:pt x="24001" y="28912"/>
                  <a:pt x="25717" y="33412"/>
                </a:cubicBezTo>
                <a:cubicBezTo>
                  <a:pt x="27435" y="37910"/>
                  <a:pt x="27042" y="43478"/>
                  <a:pt x="23698" y="46943"/>
                </a:cubicBezTo>
                <a:cubicBezTo>
                  <a:pt x="22839" y="47833"/>
                  <a:pt x="21353" y="48552"/>
                  <a:pt x="20454" y="47704"/>
                </a:cubicBezTo>
                <a:cubicBezTo>
                  <a:pt x="19565" y="46865"/>
                  <a:pt x="20156" y="45387"/>
                  <a:pt x="20809" y="44352"/>
                </a:cubicBezTo>
                <a:cubicBezTo>
                  <a:pt x="22360" y="41901"/>
                  <a:pt x="24082" y="39455"/>
                  <a:pt x="26509" y="37867"/>
                </a:cubicBezTo>
                <a:cubicBezTo>
                  <a:pt x="28936" y="36279"/>
                  <a:pt x="32232" y="35710"/>
                  <a:pt x="34745" y="37159"/>
                </a:cubicBezTo>
                <a:cubicBezTo>
                  <a:pt x="36787" y="38337"/>
                  <a:pt x="37957" y="40586"/>
                  <a:pt x="38762" y="42802"/>
                </a:cubicBezTo>
                <a:cubicBezTo>
                  <a:pt x="39566" y="45019"/>
                  <a:pt x="40137" y="47364"/>
                  <a:pt x="41455" y="49320"/>
                </a:cubicBezTo>
                <a:cubicBezTo>
                  <a:pt x="43662" y="52589"/>
                  <a:pt x="47685" y="54261"/>
                  <a:pt x="51620" y="54566"/>
                </a:cubicBezTo>
                <a:cubicBezTo>
                  <a:pt x="55553" y="54868"/>
                  <a:pt x="59471" y="53991"/>
                  <a:pt x="63319" y="53119"/>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6"/>
          <p:cNvSpPr/>
          <p:nvPr/>
        </p:nvSpPr>
        <p:spPr>
          <a:xfrm rot="-9184183" flipH="1">
            <a:off x="7458262" y="-69417"/>
            <a:ext cx="1878324" cy="450400"/>
          </a:xfrm>
          <a:custGeom>
            <a:avLst/>
            <a:gdLst/>
            <a:ahLst/>
            <a:cxnLst/>
            <a:rect l="l" t="t" r="r" b="b"/>
            <a:pathLst>
              <a:path w="80521" h="19308" fill="none" extrusionOk="0">
                <a:moveTo>
                  <a:pt x="0" y="12539"/>
                </a:moveTo>
                <a:cubicBezTo>
                  <a:pt x="497" y="11823"/>
                  <a:pt x="2607" y="12159"/>
                  <a:pt x="3342" y="12620"/>
                </a:cubicBezTo>
                <a:cubicBezTo>
                  <a:pt x="8211" y="15673"/>
                  <a:pt x="13641" y="17943"/>
                  <a:pt x="19345" y="18625"/>
                </a:cubicBezTo>
                <a:cubicBezTo>
                  <a:pt x="25048" y="19308"/>
                  <a:pt x="31039" y="18322"/>
                  <a:pt x="35920" y="15296"/>
                </a:cubicBezTo>
                <a:cubicBezTo>
                  <a:pt x="42717" y="11078"/>
                  <a:pt x="47310" y="3106"/>
                  <a:pt x="55096" y="1271"/>
                </a:cubicBezTo>
                <a:cubicBezTo>
                  <a:pt x="60468" y="1"/>
                  <a:pt x="66206" y="2130"/>
                  <a:pt x="70462" y="5646"/>
                </a:cubicBezTo>
                <a:cubicBezTo>
                  <a:pt x="74720" y="9164"/>
                  <a:pt x="77737" y="13926"/>
                  <a:pt x="80520" y="18695"/>
                </a:cubicBezTo>
              </a:path>
            </a:pathLst>
          </a:custGeom>
          <a:noFill/>
          <a:ln w="9525"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rot="1589174">
            <a:off x="-201025" y="4806166"/>
            <a:ext cx="3413726" cy="808709"/>
          </a:xfrm>
          <a:custGeom>
            <a:avLst/>
            <a:gdLst/>
            <a:ahLst/>
            <a:cxnLst/>
            <a:rect l="l" t="t" r="r" b="b"/>
            <a:pathLst>
              <a:path w="51855" h="12284" fill="none" extrusionOk="0">
                <a:moveTo>
                  <a:pt x="0" y="12283"/>
                </a:moveTo>
                <a:cubicBezTo>
                  <a:pt x="5559" y="12146"/>
                  <a:pt x="10944" y="8944"/>
                  <a:pt x="13721" y="4128"/>
                </a:cubicBezTo>
                <a:cubicBezTo>
                  <a:pt x="14158" y="3369"/>
                  <a:pt x="14544" y="2510"/>
                  <a:pt x="14402" y="1646"/>
                </a:cubicBezTo>
                <a:cubicBezTo>
                  <a:pt x="14260" y="781"/>
                  <a:pt x="13369" y="1"/>
                  <a:pt x="12541" y="281"/>
                </a:cubicBezTo>
                <a:cubicBezTo>
                  <a:pt x="11338" y="688"/>
                  <a:pt x="11608" y="2522"/>
                  <a:pt x="12396" y="3518"/>
                </a:cubicBezTo>
                <a:cubicBezTo>
                  <a:pt x="14967" y="6770"/>
                  <a:pt x="19720" y="7060"/>
                  <a:pt x="23864" y="6935"/>
                </a:cubicBezTo>
                <a:cubicBezTo>
                  <a:pt x="33257" y="6651"/>
                  <a:pt x="42615" y="5648"/>
                  <a:pt x="51854" y="3932"/>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1092450" y="1474575"/>
            <a:ext cx="3322200" cy="31338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sz="14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
        <p:nvSpPr>
          <p:cNvPr id="41" name="Google Shape;41;p7"/>
          <p:cNvSpPr/>
          <p:nvPr/>
        </p:nvSpPr>
        <p:spPr>
          <a:xfrm rot="550408">
            <a:off x="-9426" y="4164951"/>
            <a:ext cx="2633069" cy="1150965"/>
          </a:xfrm>
          <a:custGeom>
            <a:avLst/>
            <a:gdLst/>
            <a:ahLst/>
            <a:cxnLst/>
            <a:rect l="l" t="t" r="r" b="b"/>
            <a:pathLst>
              <a:path w="65513" h="28637" fill="none" extrusionOk="0">
                <a:moveTo>
                  <a:pt x="1" y="21861"/>
                </a:moveTo>
                <a:cubicBezTo>
                  <a:pt x="7132" y="18569"/>
                  <a:pt x="12454" y="11619"/>
                  <a:pt x="13772" y="3876"/>
                </a:cubicBezTo>
                <a:cubicBezTo>
                  <a:pt x="13985" y="2620"/>
                  <a:pt x="13952" y="1045"/>
                  <a:pt x="12837" y="433"/>
                </a:cubicBezTo>
                <a:cubicBezTo>
                  <a:pt x="12048" y="1"/>
                  <a:pt x="11009" y="303"/>
                  <a:pt x="10380" y="944"/>
                </a:cubicBezTo>
                <a:cubicBezTo>
                  <a:pt x="9749" y="1584"/>
                  <a:pt x="9460" y="2486"/>
                  <a:pt x="9314" y="3372"/>
                </a:cubicBezTo>
                <a:cubicBezTo>
                  <a:pt x="8653" y="7336"/>
                  <a:pt x="10487" y="11408"/>
                  <a:pt x="13293" y="14284"/>
                </a:cubicBezTo>
                <a:cubicBezTo>
                  <a:pt x="16100" y="17161"/>
                  <a:pt x="19778" y="19014"/>
                  <a:pt x="23479" y="20576"/>
                </a:cubicBezTo>
                <a:cubicBezTo>
                  <a:pt x="36692" y="26149"/>
                  <a:pt x="51197" y="28636"/>
                  <a:pt x="65513" y="27781"/>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rot="-4732451">
            <a:off x="7346477" y="3667322"/>
            <a:ext cx="1941762" cy="1682632"/>
          </a:xfrm>
          <a:custGeom>
            <a:avLst/>
            <a:gdLst/>
            <a:ahLst/>
            <a:cxnLst/>
            <a:rect l="l" t="t" r="r" b="b"/>
            <a:pathLst>
              <a:path w="63319" h="54869" fill="none" extrusionOk="0">
                <a:moveTo>
                  <a:pt x="1" y="1"/>
                </a:moveTo>
                <a:cubicBezTo>
                  <a:pt x="20" y="4816"/>
                  <a:pt x="2598" y="9304"/>
                  <a:pt x="5882" y="12826"/>
                </a:cubicBezTo>
                <a:cubicBezTo>
                  <a:pt x="9165" y="16346"/>
                  <a:pt x="13163" y="19109"/>
                  <a:pt x="16844" y="22211"/>
                </a:cubicBezTo>
                <a:cubicBezTo>
                  <a:pt x="20527" y="25315"/>
                  <a:pt x="24001" y="28912"/>
                  <a:pt x="25717" y="33412"/>
                </a:cubicBezTo>
                <a:cubicBezTo>
                  <a:pt x="27435" y="37910"/>
                  <a:pt x="27042" y="43478"/>
                  <a:pt x="23698" y="46943"/>
                </a:cubicBezTo>
                <a:cubicBezTo>
                  <a:pt x="22839" y="47833"/>
                  <a:pt x="21353" y="48552"/>
                  <a:pt x="20454" y="47704"/>
                </a:cubicBezTo>
                <a:cubicBezTo>
                  <a:pt x="19565" y="46865"/>
                  <a:pt x="20156" y="45387"/>
                  <a:pt x="20809" y="44352"/>
                </a:cubicBezTo>
                <a:cubicBezTo>
                  <a:pt x="22360" y="41901"/>
                  <a:pt x="24082" y="39455"/>
                  <a:pt x="26509" y="37867"/>
                </a:cubicBezTo>
                <a:cubicBezTo>
                  <a:pt x="28936" y="36279"/>
                  <a:pt x="32232" y="35710"/>
                  <a:pt x="34745" y="37159"/>
                </a:cubicBezTo>
                <a:cubicBezTo>
                  <a:pt x="36787" y="38337"/>
                  <a:pt x="37957" y="40586"/>
                  <a:pt x="38762" y="42802"/>
                </a:cubicBezTo>
                <a:cubicBezTo>
                  <a:pt x="39566" y="45019"/>
                  <a:pt x="40137" y="47364"/>
                  <a:pt x="41455" y="49320"/>
                </a:cubicBezTo>
                <a:cubicBezTo>
                  <a:pt x="43662" y="52589"/>
                  <a:pt x="47685" y="54261"/>
                  <a:pt x="51620" y="54566"/>
                </a:cubicBezTo>
                <a:cubicBezTo>
                  <a:pt x="55553" y="54868"/>
                  <a:pt x="59471" y="53991"/>
                  <a:pt x="63319" y="53119"/>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p:nvPr/>
        </p:nvSpPr>
        <p:spPr>
          <a:xfrm rot="-571195" flipH="1">
            <a:off x="-587556" y="-297950"/>
            <a:ext cx="6134791" cy="1830720"/>
          </a:xfrm>
          <a:custGeom>
            <a:avLst/>
            <a:gdLst/>
            <a:ahLst/>
            <a:cxnLst/>
            <a:rect l="l" t="t" r="r" b="b"/>
            <a:pathLst>
              <a:path w="154670" h="46156" fill="none" extrusionOk="0">
                <a:moveTo>
                  <a:pt x="154670" y="6197"/>
                </a:moveTo>
                <a:cubicBezTo>
                  <a:pt x="150891" y="3710"/>
                  <a:pt x="147158" y="715"/>
                  <a:pt x="142669" y="166"/>
                </a:cubicBezTo>
                <a:cubicBezTo>
                  <a:pt x="141313" y="1"/>
                  <a:pt x="139890" y="80"/>
                  <a:pt x="138661" y="676"/>
                </a:cubicBezTo>
                <a:cubicBezTo>
                  <a:pt x="132992" y="3428"/>
                  <a:pt x="134341" y="11823"/>
                  <a:pt x="135191" y="16816"/>
                </a:cubicBezTo>
                <a:cubicBezTo>
                  <a:pt x="136138" y="22385"/>
                  <a:pt x="138365" y="29727"/>
                  <a:pt x="133933" y="34393"/>
                </a:cubicBezTo>
                <a:cubicBezTo>
                  <a:pt x="122753" y="46155"/>
                  <a:pt x="105697" y="35574"/>
                  <a:pt x="96696" y="26671"/>
                </a:cubicBezTo>
                <a:cubicBezTo>
                  <a:pt x="90710" y="20750"/>
                  <a:pt x="85411" y="13570"/>
                  <a:pt x="78272" y="8944"/>
                </a:cubicBezTo>
                <a:cubicBezTo>
                  <a:pt x="70963" y="4206"/>
                  <a:pt x="60764" y="2285"/>
                  <a:pt x="52599" y="5892"/>
                </a:cubicBezTo>
                <a:cubicBezTo>
                  <a:pt x="45119" y="9193"/>
                  <a:pt x="42624" y="18112"/>
                  <a:pt x="36271" y="22814"/>
                </a:cubicBezTo>
                <a:cubicBezTo>
                  <a:pt x="31478" y="26359"/>
                  <a:pt x="24623" y="27268"/>
                  <a:pt x="19670" y="23471"/>
                </a:cubicBezTo>
                <a:cubicBezTo>
                  <a:pt x="15529" y="20291"/>
                  <a:pt x="14047" y="14888"/>
                  <a:pt x="9705" y="11883"/>
                </a:cubicBezTo>
                <a:cubicBezTo>
                  <a:pt x="6872" y="9921"/>
                  <a:pt x="2860" y="9262"/>
                  <a:pt x="0" y="11188"/>
                </a:cubicBezTo>
              </a:path>
            </a:pathLst>
          </a:custGeom>
          <a:noFill/>
          <a:ln w="9525"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title"/>
          </p:nvPr>
        </p:nvSpPr>
        <p:spPr>
          <a:xfrm>
            <a:off x="1661775" y="1360650"/>
            <a:ext cx="5820600" cy="24222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46" name="Google Shape;46;p8"/>
          <p:cNvSpPr/>
          <p:nvPr/>
        </p:nvSpPr>
        <p:spPr>
          <a:xfrm rot="2883161">
            <a:off x="-703165" y="3743366"/>
            <a:ext cx="3152877" cy="1158327"/>
          </a:xfrm>
          <a:custGeom>
            <a:avLst/>
            <a:gdLst/>
            <a:ahLst/>
            <a:cxnLst/>
            <a:rect l="l" t="t" r="r" b="b"/>
            <a:pathLst>
              <a:path w="57634" h="21174" extrusionOk="0">
                <a:moveTo>
                  <a:pt x="35493" y="189"/>
                </a:moveTo>
                <a:cubicBezTo>
                  <a:pt x="36190" y="189"/>
                  <a:pt x="36890" y="538"/>
                  <a:pt x="37394" y="1038"/>
                </a:cubicBezTo>
                <a:cubicBezTo>
                  <a:pt x="38256" y="1896"/>
                  <a:pt x="38493" y="3089"/>
                  <a:pt x="38069" y="4224"/>
                </a:cubicBezTo>
                <a:cubicBezTo>
                  <a:pt x="37785" y="4980"/>
                  <a:pt x="37262" y="5623"/>
                  <a:pt x="36628" y="6125"/>
                </a:cubicBezTo>
                <a:lnTo>
                  <a:pt x="36628" y="6125"/>
                </a:lnTo>
                <a:cubicBezTo>
                  <a:pt x="36218" y="6021"/>
                  <a:pt x="35819" y="5878"/>
                  <a:pt x="35441" y="5681"/>
                </a:cubicBezTo>
                <a:cubicBezTo>
                  <a:pt x="34432" y="5156"/>
                  <a:pt x="33736" y="4270"/>
                  <a:pt x="33520" y="3147"/>
                </a:cubicBezTo>
                <a:cubicBezTo>
                  <a:pt x="33334" y="2174"/>
                  <a:pt x="33566" y="1051"/>
                  <a:pt x="34451" y="489"/>
                </a:cubicBezTo>
                <a:cubicBezTo>
                  <a:pt x="34780" y="281"/>
                  <a:pt x="35136" y="189"/>
                  <a:pt x="35493" y="189"/>
                </a:cubicBezTo>
                <a:close/>
                <a:moveTo>
                  <a:pt x="35508" y="1"/>
                </a:moveTo>
                <a:cubicBezTo>
                  <a:pt x="35360" y="1"/>
                  <a:pt x="35211" y="15"/>
                  <a:pt x="35063" y="46"/>
                </a:cubicBezTo>
                <a:cubicBezTo>
                  <a:pt x="34135" y="237"/>
                  <a:pt x="33490" y="1032"/>
                  <a:pt x="33331" y="1942"/>
                </a:cubicBezTo>
                <a:cubicBezTo>
                  <a:pt x="33162" y="2907"/>
                  <a:pt x="33438" y="3950"/>
                  <a:pt x="34014" y="4738"/>
                </a:cubicBezTo>
                <a:cubicBezTo>
                  <a:pt x="34593" y="5531"/>
                  <a:pt x="35497" y="6009"/>
                  <a:pt x="36434" y="6271"/>
                </a:cubicBezTo>
                <a:lnTo>
                  <a:pt x="36434" y="6271"/>
                </a:lnTo>
                <a:cubicBezTo>
                  <a:pt x="36150" y="6477"/>
                  <a:pt x="35848" y="6655"/>
                  <a:pt x="35537" y="6804"/>
                </a:cubicBezTo>
                <a:cubicBezTo>
                  <a:pt x="34359" y="7370"/>
                  <a:pt x="33094" y="7523"/>
                  <a:pt x="31804" y="7523"/>
                </a:cubicBezTo>
                <a:cubicBezTo>
                  <a:pt x="30273" y="7523"/>
                  <a:pt x="28708" y="7307"/>
                  <a:pt x="27210" y="7307"/>
                </a:cubicBezTo>
                <a:cubicBezTo>
                  <a:pt x="27046" y="7307"/>
                  <a:pt x="26883" y="7309"/>
                  <a:pt x="26721" y="7315"/>
                </a:cubicBezTo>
                <a:cubicBezTo>
                  <a:pt x="25370" y="7364"/>
                  <a:pt x="24024" y="7624"/>
                  <a:pt x="22840" y="8301"/>
                </a:cubicBezTo>
                <a:cubicBezTo>
                  <a:pt x="21840" y="8873"/>
                  <a:pt x="20993" y="9671"/>
                  <a:pt x="20195" y="10493"/>
                </a:cubicBezTo>
                <a:cubicBezTo>
                  <a:pt x="19389" y="11324"/>
                  <a:pt x="18621" y="12196"/>
                  <a:pt x="17751" y="12960"/>
                </a:cubicBezTo>
                <a:cubicBezTo>
                  <a:pt x="16751" y="13833"/>
                  <a:pt x="15626" y="14475"/>
                  <a:pt x="14333" y="14802"/>
                </a:cubicBezTo>
                <a:cubicBezTo>
                  <a:pt x="13060" y="15123"/>
                  <a:pt x="11763" y="15177"/>
                  <a:pt x="10461" y="15177"/>
                </a:cubicBezTo>
                <a:cubicBezTo>
                  <a:pt x="9804" y="15177"/>
                  <a:pt x="9145" y="15163"/>
                  <a:pt x="8487" y="15163"/>
                </a:cubicBezTo>
                <a:cubicBezTo>
                  <a:pt x="7564" y="15163"/>
                  <a:pt x="6642" y="15190"/>
                  <a:pt x="5728" y="15321"/>
                </a:cubicBezTo>
                <a:cubicBezTo>
                  <a:pt x="4418" y="15508"/>
                  <a:pt x="3123" y="15917"/>
                  <a:pt x="2066" y="16738"/>
                </a:cubicBezTo>
                <a:cubicBezTo>
                  <a:pt x="1164" y="17439"/>
                  <a:pt x="426" y="18410"/>
                  <a:pt x="148" y="19531"/>
                </a:cubicBezTo>
                <a:cubicBezTo>
                  <a:pt x="19" y="20055"/>
                  <a:pt x="3" y="20599"/>
                  <a:pt x="103" y="21128"/>
                </a:cubicBezTo>
                <a:cubicBezTo>
                  <a:pt x="108" y="21160"/>
                  <a:pt x="131" y="21174"/>
                  <a:pt x="155" y="21174"/>
                </a:cubicBezTo>
                <a:cubicBezTo>
                  <a:pt x="192" y="21174"/>
                  <a:pt x="233" y="21142"/>
                  <a:pt x="226" y="21094"/>
                </a:cubicBezTo>
                <a:lnTo>
                  <a:pt x="224" y="21093"/>
                </a:lnTo>
                <a:cubicBezTo>
                  <a:pt x="0" y="19733"/>
                  <a:pt x="592" y="18416"/>
                  <a:pt x="1524" y="17447"/>
                </a:cubicBezTo>
                <a:cubicBezTo>
                  <a:pt x="2516" y="16412"/>
                  <a:pt x="3829" y="15847"/>
                  <a:pt x="5220" y="15579"/>
                </a:cubicBezTo>
                <a:cubicBezTo>
                  <a:pt x="6299" y="15372"/>
                  <a:pt x="7390" y="15332"/>
                  <a:pt x="8484" y="15332"/>
                </a:cubicBezTo>
                <a:cubicBezTo>
                  <a:pt x="9178" y="15332"/>
                  <a:pt x="9872" y="15348"/>
                  <a:pt x="10565" y="15348"/>
                </a:cubicBezTo>
                <a:cubicBezTo>
                  <a:pt x="11782" y="15348"/>
                  <a:pt x="12994" y="15298"/>
                  <a:pt x="14188" y="15024"/>
                </a:cubicBezTo>
                <a:cubicBezTo>
                  <a:pt x="15473" y="14729"/>
                  <a:pt x="16618" y="14141"/>
                  <a:pt x="17631" y="13302"/>
                </a:cubicBezTo>
                <a:cubicBezTo>
                  <a:pt x="18566" y="12529"/>
                  <a:pt x="19374" y="11618"/>
                  <a:pt x="20214" y="10747"/>
                </a:cubicBezTo>
                <a:cubicBezTo>
                  <a:pt x="21072" y="9854"/>
                  <a:pt x="21982" y="8982"/>
                  <a:pt x="23078" y="8388"/>
                </a:cubicBezTo>
                <a:cubicBezTo>
                  <a:pt x="24374" y="7685"/>
                  <a:pt x="25844" y="7496"/>
                  <a:pt x="27300" y="7496"/>
                </a:cubicBezTo>
                <a:cubicBezTo>
                  <a:pt x="27349" y="7496"/>
                  <a:pt x="27397" y="7496"/>
                  <a:pt x="27445" y="7497"/>
                </a:cubicBezTo>
                <a:cubicBezTo>
                  <a:pt x="28855" y="7508"/>
                  <a:pt x="30352" y="7697"/>
                  <a:pt x="31818" y="7697"/>
                </a:cubicBezTo>
                <a:cubicBezTo>
                  <a:pt x="33334" y="7697"/>
                  <a:pt x="34819" y="7495"/>
                  <a:pt x="36145" y="6689"/>
                </a:cubicBezTo>
                <a:cubicBezTo>
                  <a:pt x="36324" y="6580"/>
                  <a:pt x="36498" y="6461"/>
                  <a:pt x="36666" y="6332"/>
                </a:cubicBezTo>
                <a:lnTo>
                  <a:pt x="36666" y="6332"/>
                </a:lnTo>
                <a:cubicBezTo>
                  <a:pt x="36765" y="6356"/>
                  <a:pt x="36864" y="6378"/>
                  <a:pt x="36963" y="6397"/>
                </a:cubicBezTo>
                <a:cubicBezTo>
                  <a:pt x="37637" y="6530"/>
                  <a:pt x="38323" y="6576"/>
                  <a:pt x="39009" y="6576"/>
                </a:cubicBezTo>
                <a:cubicBezTo>
                  <a:pt x="39717" y="6576"/>
                  <a:pt x="40426" y="6527"/>
                  <a:pt x="41127" y="6476"/>
                </a:cubicBezTo>
                <a:cubicBezTo>
                  <a:pt x="42691" y="6361"/>
                  <a:pt x="44249" y="6192"/>
                  <a:pt x="45803" y="5967"/>
                </a:cubicBezTo>
                <a:cubicBezTo>
                  <a:pt x="48998" y="5505"/>
                  <a:pt x="52155" y="4811"/>
                  <a:pt x="55248" y="3890"/>
                </a:cubicBezTo>
                <a:cubicBezTo>
                  <a:pt x="56013" y="3661"/>
                  <a:pt x="56772" y="3413"/>
                  <a:pt x="57526" y="3153"/>
                </a:cubicBezTo>
                <a:cubicBezTo>
                  <a:pt x="57634" y="3116"/>
                  <a:pt x="57603" y="2957"/>
                  <a:pt x="57506" y="2957"/>
                </a:cubicBezTo>
                <a:cubicBezTo>
                  <a:pt x="57496" y="2957"/>
                  <a:pt x="57485" y="2958"/>
                  <a:pt x="57474" y="2962"/>
                </a:cubicBezTo>
                <a:cubicBezTo>
                  <a:pt x="54512" y="3940"/>
                  <a:pt x="51495" y="4743"/>
                  <a:pt x="48429" y="5317"/>
                </a:cubicBezTo>
                <a:cubicBezTo>
                  <a:pt x="45451" y="5875"/>
                  <a:pt x="42395" y="6295"/>
                  <a:pt x="39360" y="6366"/>
                </a:cubicBezTo>
                <a:cubicBezTo>
                  <a:pt x="39219" y="6369"/>
                  <a:pt x="39076" y="6371"/>
                  <a:pt x="38933" y="6371"/>
                </a:cubicBezTo>
                <a:cubicBezTo>
                  <a:pt x="38240" y="6371"/>
                  <a:pt x="37536" y="6326"/>
                  <a:pt x="36857" y="6179"/>
                </a:cubicBezTo>
                <a:lnTo>
                  <a:pt x="36857" y="6179"/>
                </a:lnTo>
                <a:cubicBezTo>
                  <a:pt x="37530" y="5615"/>
                  <a:pt x="38074" y="4889"/>
                  <a:pt x="38326" y="4047"/>
                </a:cubicBezTo>
                <a:cubicBezTo>
                  <a:pt x="38636" y="3010"/>
                  <a:pt x="38425" y="1953"/>
                  <a:pt x="37726" y="1125"/>
                </a:cubicBezTo>
                <a:cubicBezTo>
                  <a:pt x="37182" y="483"/>
                  <a:pt x="36360" y="1"/>
                  <a:pt x="35508" y="1"/>
                </a:cubicBezTo>
                <a:close/>
              </a:path>
            </a:pathLst>
          </a:custGeom>
          <a:solidFill>
            <a:srgbClr val="1A2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p:nvPr/>
        </p:nvSpPr>
        <p:spPr>
          <a:xfrm rot="-3640384">
            <a:off x="4194814" y="3322846"/>
            <a:ext cx="6291465" cy="2750158"/>
          </a:xfrm>
          <a:custGeom>
            <a:avLst/>
            <a:gdLst/>
            <a:ahLst/>
            <a:cxnLst/>
            <a:rect l="l" t="t" r="r" b="b"/>
            <a:pathLst>
              <a:path w="89371" h="39067" fill="none" extrusionOk="0">
                <a:moveTo>
                  <a:pt x="0" y="9870"/>
                </a:moveTo>
                <a:cubicBezTo>
                  <a:pt x="147" y="7938"/>
                  <a:pt x="2142" y="5749"/>
                  <a:pt x="3632" y="4632"/>
                </a:cubicBezTo>
                <a:cubicBezTo>
                  <a:pt x="7700" y="1565"/>
                  <a:pt x="11426" y="5378"/>
                  <a:pt x="15544" y="6001"/>
                </a:cubicBezTo>
                <a:cubicBezTo>
                  <a:pt x="19878" y="6659"/>
                  <a:pt x="23042" y="4638"/>
                  <a:pt x="26458" y="2473"/>
                </a:cubicBezTo>
                <a:cubicBezTo>
                  <a:pt x="28535" y="1156"/>
                  <a:pt x="30912" y="0"/>
                  <a:pt x="33498" y="353"/>
                </a:cubicBezTo>
                <a:cubicBezTo>
                  <a:pt x="37275" y="869"/>
                  <a:pt x="39363" y="4074"/>
                  <a:pt x="40773" y="7286"/>
                </a:cubicBezTo>
                <a:cubicBezTo>
                  <a:pt x="42011" y="10105"/>
                  <a:pt x="42560" y="13051"/>
                  <a:pt x="44014" y="15636"/>
                </a:cubicBezTo>
                <a:cubicBezTo>
                  <a:pt x="45260" y="17836"/>
                  <a:pt x="47028" y="19717"/>
                  <a:pt x="49274" y="21154"/>
                </a:cubicBezTo>
                <a:cubicBezTo>
                  <a:pt x="50813" y="22140"/>
                  <a:pt x="53485" y="23795"/>
                  <a:pt x="55187" y="23904"/>
                </a:cubicBezTo>
                <a:cubicBezTo>
                  <a:pt x="56970" y="24018"/>
                  <a:pt x="58846" y="24051"/>
                  <a:pt x="60361" y="23105"/>
                </a:cubicBezTo>
                <a:cubicBezTo>
                  <a:pt x="61875" y="22158"/>
                  <a:pt x="62921" y="20313"/>
                  <a:pt x="62523" y="18572"/>
                </a:cubicBezTo>
                <a:cubicBezTo>
                  <a:pt x="62126" y="16829"/>
                  <a:pt x="59992" y="15583"/>
                  <a:pt x="58413" y="16421"/>
                </a:cubicBezTo>
                <a:cubicBezTo>
                  <a:pt x="57661" y="16820"/>
                  <a:pt x="57156" y="17582"/>
                  <a:pt x="56862" y="18381"/>
                </a:cubicBezTo>
                <a:cubicBezTo>
                  <a:pt x="55972" y="20799"/>
                  <a:pt x="56822" y="23590"/>
                  <a:pt x="58431" y="25603"/>
                </a:cubicBezTo>
                <a:cubicBezTo>
                  <a:pt x="60038" y="27615"/>
                  <a:pt x="62299" y="28986"/>
                  <a:pt x="64561" y="30216"/>
                </a:cubicBezTo>
                <a:cubicBezTo>
                  <a:pt x="72309" y="34425"/>
                  <a:pt x="80695" y="37493"/>
                  <a:pt x="89371" y="39067"/>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1908303" y="1170725"/>
            <a:ext cx="3740400" cy="581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 name="Google Shape;64;p13"/>
          <p:cNvSpPr txBox="1">
            <a:spLocks noGrp="1"/>
          </p:cNvSpPr>
          <p:nvPr>
            <p:ph type="title" idx="2" hasCustomPrompt="1"/>
          </p:nvPr>
        </p:nvSpPr>
        <p:spPr>
          <a:xfrm>
            <a:off x="720000" y="1170725"/>
            <a:ext cx="971700" cy="58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5" name="Google Shape;65;p13"/>
          <p:cNvSpPr txBox="1">
            <a:spLocks noGrp="1"/>
          </p:cNvSpPr>
          <p:nvPr>
            <p:ph type="subTitle" idx="1"/>
          </p:nvPr>
        </p:nvSpPr>
        <p:spPr>
          <a:xfrm>
            <a:off x="5876050" y="1170725"/>
            <a:ext cx="2336400" cy="58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6" name="Google Shape;66;p13"/>
          <p:cNvSpPr txBox="1">
            <a:spLocks noGrp="1"/>
          </p:cNvSpPr>
          <p:nvPr>
            <p:ph type="title" idx="3"/>
          </p:nvPr>
        </p:nvSpPr>
        <p:spPr>
          <a:xfrm>
            <a:off x="1908303" y="1884722"/>
            <a:ext cx="3740400" cy="581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13"/>
          <p:cNvSpPr txBox="1">
            <a:spLocks noGrp="1"/>
          </p:cNvSpPr>
          <p:nvPr>
            <p:ph type="title" idx="4" hasCustomPrompt="1"/>
          </p:nvPr>
        </p:nvSpPr>
        <p:spPr>
          <a:xfrm>
            <a:off x="720000" y="1884722"/>
            <a:ext cx="971700" cy="58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8" name="Google Shape;68;p13"/>
          <p:cNvSpPr txBox="1">
            <a:spLocks noGrp="1"/>
          </p:cNvSpPr>
          <p:nvPr>
            <p:ph type="subTitle" idx="5"/>
          </p:nvPr>
        </p:nvSpPr>
        <p:spPr>
          <a:xfrm>
            <a:off x="5876050" y="1889790"/>
            <a:ext cx="2336400" cy="58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3"/>
          <p:cNvSpPr txBox="1">
            <a:spLocks noGrp="1"/>
          </p:cNvSpPr>
          <p:nvPr>
            <p:ph type="title" idx="6"/>
          </p:nvPr>
        </p:nvSpPr>
        <p:spPr>
          <a:xfrm>
            <a:off x="1908303" y="2598719"/>
            <a:ext cx="3740400" cy="581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0" name="Google Shape;70;p13"/>
          <p:cNvSpPr txBox="1">
            <a:spLocks noGrp="1"/>
          </p:cNvSpPr>
          <p:nvPr>
            <p:ph type="title" idx="7" hasCustomPrompt="1"/>
          </p:nvPr>
        </p:nvSpPr>
        <p:spPr>
          <a:xfrm>
            <a:off x="720000" y="2598719"/>
            <a:ext cx="971700" cy="58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subTitle" idx="8"/>
          </p:nvPr>
        </p:nvSpPr>
        <p:spPr>
          <a:xfrm>
            <a:off x="5876050" y="2608855"/>
            <a:ext cx="2336400" cy="58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 name="Google Shape;72;p13"/>
          <p:cNvSpPr txBox="1">
            <a:spLocks noGrp="1"/>
          </p:cNvSpPr>
          <p:nvPr>
            <p:ph type="title" idx="9"/>
          </p:nvPr>
        </p:nvSpPr>
        <p:spPr>
          <a:xfrm>
            <a:off x="1908303" y="3312716"/>
            <a:ext cx="3740400" cy="581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 name="Google Shape;73;p13"/>
          <p:cNvSpPr txBox="1">
            <a:spLocks noGrp="1"/>
          </p:cNvSpPr>
          <p:nvPr>
            <p:ph type="title" idx="13" hasCustomPrompt="1"/>
          </p:nvPr>
        </p:nvSpPr>
        <p:spPr>
          <a:xfrm>
            <a:off x="720000" y="3312716"/>
            <a:ext cx="971700" cy="58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14"/>
          </p:nvPr>
        </p:nvSpPr>
        <p:spPr>
          <a:xfrm>
            <a:off x="5876050" y="3327919"/>
            <a:ext cx="2336400" cy="581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 name="Google Shape;75;p13"/>
          <p:cNvSpPr txBox="1">
            <a:spLocks noGrp="1"/>
          </p:cNvSpPr>
          <p:nvPr>
            <p:ph type="title" idx="15"/>
          </p:nvPr>
        </p:nvSpPr>
        <p:spPr>
          <a:xfrm>
            <a:off x="1908300" y="4026714"/>
            <a:ext cx="3740400" cy="581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3"/>
          <p:cNvSpPr txBox="1">
            <a:spLocks noGrp="1"/>
          </p:cNvSpPr>
          <p:nvPr>
            <p:ph type="title" idx="16" hasCustomPrompt="1"/>
          </p:nvPr>
        </p:nvSpPr>
        <p:spPr>
          <a:xfrm>
            <a:off x="720000" y="4026714"/>
            <a:ext cx="971700" cy="58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a:spLocks noGrp="1"/>
          </p:cNvSpPr>
          <p:nvPr>
            <p:ph type="subTitle" idx="17"/>
          </p:nvPr>
        </p:nvSpPr>
        <p:spPr>
          <a:xfrm>
            <a:off x="5876050" y="4046984"/>
            <a:ext cx="2336400" cy="56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 name="Google Shape;78;p13"/>
          <p:cNvSpPr txBox="1">
            <a:spLocks noGrp="1"/>
          </p:cNvSpPr>
          <p:nvPr>
            <p:ph type="title" idx="18"/>
          </p:nvPr>
        </p:nvSpPr>
        <p:spPr>
          <a:xfrm>
            <a:off x="720000" y="445025"/>
            <a:ext cx="77040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p:nvPr/>
        </p:nvSpPr>
        <p:spPr>
          <a:xfrm rot="-9123791">
            <a:off x="7509683" y="-443403"/>
            <a:ext cx="1981517" cy="858362"/>
          </a:xfrm>
          <a:custGeom>
            <a:avLst/>
            <a:gdLst/>
            <a:ahLst/>
            <a:cxnLst/>
            <a:rect l="l" t="t" r="r" b="b"/>
            <a:pathLst>
              <a:path w="83521" h="36180" fill="none" extrusionOk="0">
                <a:moveTo>
                  <a:pt x="83521" y="36180"/>
                </a:moveTo>
                <a:cubicBezTo>
                  <a:pt x="80946" y="36015"/>
                  <a:pt x="76902" y="33507"/>
                  <a:pt x="74573" y="32017"/>
                </a:cubicBezTo>
                <a:cubicBezTo>
                  <a:pt x="71171" y="29840"/>
                  <a:pt x="68498" y="26993"/>
                  <a:pt x="66613" y="23663"/>
                </a:cubicBezTo>
                <a:cubicBezTo>
                  <a:pt x="64412" y="19751"/>
                  <a:pt x="63581" y="15293"/>
                  <a:pt x="61708" y="11027"/>
                </a:cubicBezTo>
                <a:cubicBezTo>
                  <a:pt x="59571" y="6165"/>
                  <a:pt x="56414" y="1315"/>
                  <a:pt x="50697" y="535"/>
                </a:cubicBezTo>
                <a:cubicBezTo>
                  <a:pt x="46783" y="0"/>
                  <a:pt x="43186" y="1750"/>
                  <a:pt x="40042" y="3743"/>
                </a:cubicBezTo>
                <a:cubicBezTo>
                  <a:pt x="34870" y="7020"/>
                  <a:pt x="30084" y="10077"/>
                  <a:pt x="23525" y="9084"/>
                </a:cubicBezTo>
                <a:cubicBezTo>
                  <a:pt x="17293" y="8139"/>
                  <a:pt x="11653" y="2370"/>
                  <a:pt x="5498" y="7013"/>
                </a:cubicBezTo>
                <a:cubicBezTo>
                  <a:pt x="3242" y="8703"/>
                  <a:pt x="223" y="12013"/>
                  <a:pt x="1" y="14937"/>
                </a:cubicBezTo>
              </a:path>
            </a:pathLst>
          </a:custGeom>
          <a:noFill/>
          <a:ln w="9525"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rot="2700000" flipH="1">
            <a:off x="-2020723" y="3638995"/>
            <a:ext cx="3003771" cy="1277009"/>
          </a:xfrm>
          <a:custGeom>
            <a:avLst/>
            <a:gdLst/>
            <a:ahLst/>
            <a:cxnLst/>
            <a:rect l="l" t="t" r="r" b="b"/>
            <a:pathLst>
              <a:path w="65692" h="27928" extrusionOk="0">
                <a:moveTo>
                  <a:pt x="12011" y="177"/>
                </a:moveTo>
                <a:cubicBezTo>
                  <a:pt x="12092" y="177"/>
                  <a:pt x="12175" y="182"/>
                  <a:pt x="12261" y="191"/>
                </a:cubicBezTo>
                <a:cubicBezTo>
                  <a:pt x="13887" y="368"/>
                  <a:pt x="13937" y="2390"/>
                  <a:pt x="13742" y="3615"/>
                </a:cubicBezTo>
                <a:cubicBezTo>
                  <a:pt x="13522" y="5001"/>
                  <a:pt x="13150" y="6370"/>
                  <a:pt x="12675" y="7690"/>
                </a:cubicBezTo>
                <a:cubicBezTo>
                  <a:pt x="12253" y="8863"/>
                  <a:pt x="11739" y="10002"/>
                  <a:pt x="11143" y="11097"/>
                </a:cubicBezTo>
                <a:lnTo>
                  <a:pt x="11143" y="11097"/>
                </a:lnTo>
                <a:cubicBezTo>
                  <a:pt x="10600" y="10180"/>
                  <a:pt x="10155" y="9189"/>
                  <a:pt x="9829" y="8113"/>
                </a:cubicBezTo>
                <a:cubicBezTo>
                  <a:pt x="9375" y="6610"/>
                  <a:pt x="9206" y="5017"/>
                  <a:pt x="9430" y="3457"/>
                </a:cubicBezTo>
                <a:cubicBezTo>
                  <a:pt x="9630" y="2067"/>
                  <a:pt x="10361" y="177"/>
                  <a:pt x="12011" y="177"/>
                </a:cubicBezTo>
                <a:close/>
                <a:moveTo>
                  <a:pt x="12025" y="0"/>
                </a:moveTo>
                <a:cubicBezTo>
                  <a:pt x="11596" y="0"/>
                  <a:pt x="11151" y="133"/>
                  <a:pt x="10754" y="399"/>
                </a:cubicBezTo>
                <a:cubicBezTo>
                  <a:pt x="9502" y="1240"/>
                  <a:pt x="9210" y="2976"/>
                  <a:pt x="9144" y="4372"/>
                </a:cubicBezTo>
                <a:cubicBezTo>
                  <a:pt x="9025" y="6817"/>
                  <a:pt x="9778" y="9217"/>
                  <a:pt x="11027" y="11307"/>
                </a:cubicBezTo>
                <a:lnTo>
                  <a:pt x="11027" y="11307"/>
                </a:lnTo>
                <a:cubicBezTo>
                  <a:pt x="8875" y="15168"/>
                  <a:pt x="5691" y="18464"/>
                  <a:pt x="1872" y="20687"/>
                </a:cubicBezTo>
                <a:cubicBezTo>
                  <a:pt x="1270" y="21039"/>
                  <a:pt x="659" y="21373"/>
                  <a:pt x="35" y="21683"/>
                </a:cubicBezTo>
                <a:cubicBezTo>
                  <a:pt x="1" y="21699"/>
                  <a:pt x="22" y="21744"/>
                  <a:pt x="55" y="21744"/>
                </a:cubicBezTo>
                <a:cubicBezTo>
                  <a:pt x="59" y="21744"/>
                  <a:pt x="64" y="21743"/>
                  <a:pt x="70" y="21741"/>
                </a:cubicBezTo>
                <a:lnTo>
                  <a:pt x="71" y="21741"/>
                </a:lnTo>
                <a:cubicBezTo>
                  <a:pt x="4746" y="19711"/>
                  <a:pt x="8644" y="15946"/>
                  <a:pt x="11146" y="11502"/>
                </a:cubicBezTo>
                <a:lnTo>
                  <a:pt x="11146" y="11502"/>
                </a:lnTo>
                <a:cubicBezTo>
                  <a:pt x="11472" y="12030"/>
                  <a:pt x="11830" y="12537"/>
                  <a:pt x="12213" y="13019"/>
                </a:cubicBezTo>
                <a:cubicBezTo>
                  <a:pt x="14316" y="15664"/>
                  <a:pt x="17213" y="17558"/>
                  <a:pt x="20206" y="19052"/>
                </a:cubicBezTo>
                <a:cubicBezTo>
                  <a:pt x="23406" y="20646"/>
                  <a:pt x="26780" y="21935"/>
                  <a:pt x="30167" y="23069"/>
                </a:cubicBezTo>
                <a:cubicBezTo>
                  <a:pt x="33683" y="24244"/>
                  <a:pt x="37264" y="25209"/>
                  <a:pt x="40895" y="25961"/>
                </a:cubicBezTo>
                <a:cubicBezTo>
                  <a:pt x="47068" y="27240"/>
                  <a:pt x="53389" y="27927"/>
                  <a:pt x="59700" y="27927"/>
                </a:cubicBezTo>
                <a:cubicBezTo>
                  <a:pt x="60751" y="27927"/>
                  <a:pt x="61801" y="27908"/>
                  <a:pt x="62850" y="27870"/>
                </a:cubicBezTo>
                <a:cubicBezTo>
                  <a:pt x="63755" y="27836"/>
                  <a:pt x="64660" y="27789"/>
                  <a:pt x="65566" y="27729"/>
                </a:cubicBezTo>
                <a:cubicBezTo>
                  <a:pt x="65688" y="27721"/>
                  <a:pt x="65692" y="27533"/>
                  <a:pt x="65572" y="27533"/>
                </a:cubicBezTo>
                <a:cubicBezTo>
                  <a:pt x="65570" y="27533"/>
                  <a:pt x="65568" y="27534"/>
                  <a:pt x="65566" y="27534"/>
                </a:cubicBezTo>
                <a:cubicBezTo>
                  <a:pt x="63822" y="27625"/>
                  <a:pt x="62076" y="27672"/>
                  <a:pt x="60330" y="27672"/>
                </a:cubicBezTo>
                <a:cubicBezTo>
                  <a:pt x="54998" y="27672"/>
                  <a:pt x="49666" y="27240"/>
                  <a:pt x="44409" y="26352"/>
                </a:cubicBezTo>
                <a:cubicBezTo>
                  <a:pt x="37460" y="25179"/>
                  <a:pt x="30637" y="23230"/>
                  <a:pt x="24124" y="20536"/>
                </a:cubicBezTo>
                <a:cubicBezTo>
                  <a:pt x="19264" y="18526"/>
                  <a:pt x="14055" y="15841"/>
                  <a:pt x="11262" y="11294"/>
                </a:cubicBezTo>
                <a:lnTo>
                  <a:pt x="11262" y="11294"/>
                </a:lnTo>
                <a:cubicBezTo>
                  <a:pt x="11612" y="10657"/>
                  <a:pt x="11934" y="10007"/>
                  <a:pt x="12226" y="9346"/>
                </a:cubicBezTo>
                <a:cubicBezTo>
                  <a:pt x="12821" y="8004"/>
                  <a:pt x="13290" y="6610"/>
                  <a:pt x="13631" y="5183"/>
                </a:cubicBezTo>
                <a:cubicBezTo>
                  <a:pt x="13926" y="3937"/>
                  <a:pt x="14295" y="2461"/>
                  <a:pt x="13803" y="1216"/>
                </a:cubicBezTo>
                <a:cubicBezTo>
                  <a:pt x="13483" y="407"/>
                  <a:pt x="12777" y="0"/>
                  <a:pt x="12025" y="0"/>
                </a:cubicBezTo>
                <a:close/>
              </a:path>
            </a:pathLst>
          </a:custGeom>
          <a:solidFill>
            <a:srgbClr val="1A2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tile only 2">
  <p:cSld name="CUSTOM_2_1">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 name="Google Shape;92;p16"/>
          <p:cNvSpPr/>
          <p:nvPr/>
        </p:nvSpPr>
        <p:spPr>
          <a:xfrm rot="9184133">
            <a:off x="-626929" y="80803"/>
            <a:ext cx="2226279" cy="533836"/>
          </a:xfrm>
          <a:custGeom>
            <a:avLst/>
            <a:gdLst/>
            <a:ahLst/>
            <a:cxnLst/>
            <a:rect l="l" t="t" r="r" b="b"/>
            <a:pathLst>
              <a:path w="80521" h="19308" fill="none" extrusionOk="0">
                <a:moveTo>
                  <a:pt x="0" y="12539"/>
                </a:moveTo>
                <a:cubicBezTo>
                  <a:pt x="497" y="11823"/>
                  <a:pt x="2607" y="12159"/>
                  <a:pt x="3342" y="12620"/>
                </a:cubicBezTo>
                <a:cubicBezTo>
                  <a:pt x="8211" y="15673"/>
                  <a:pt x="13641" y="17943"/>
                  <a:pt x="19345" y="18625"/>
                </a:cubicBezTo>
                <a:cubicBezTo>
                  <a:pt x="25048" y="19308"/>
                  <a:pt x="31039" y="18322"/>
                  <a:pt x="35920" y="15296"/>
                </a:cubicBezTo>
                <a:cubicBezTo>
                  <a:pt x="42717" y="11078"/>
                  <a:pt x="47310" y="3106"/>
                  <a:pt x="55096" y="1271"/>
                </a:cubicBezTo>
                <a:cubicBezTo>
                  <a:pt x="60468" y="1"/>
                  <a:pt x="66206" y="2130"/>
                  <a:pt x="70462" y="5646"/>
                </a:cubicBezTo>
                <a:cubicBezTo>
                  <a:pt x="74720" y="9164"/>
                  <a:pt x="77737" y="13926"/>
                  <a:pt x="80520" y="18695"/>
                </a:cubicBezTo>
              </a:path>
            </a:pathLst>
          </a:custGeom>
          <a:noFill/>
          <a:ln w="9525" cap="flat" cmpd="sng">
            <a:solidFill>
              <a:schemeClr val="dk1"/>
            </a:solidFill>
            <a:prstDash val="solid"/>
            <a:miter lim="2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rot="383691">
            <a:off x="5211976" y="4251790"/>
            <a:ext cx="4059791" cy="1526351"/>
          </a:xfrm>
          <a:custGeom>
            <a:avLst/>
            <a:gdLst/>
            <a:ahLst/>
            <a:cxnLst/>
            <a:rect l="l" t="t" r="r" b="b"/>
            <a:pathLst>
              <a:path w="57731" h="21705" fill="none" extrusionOk="0">
                <a:moveTo>
                  <a:pt x="395" y="21705"/>
                </a:moveTo>
                <a:cubicBezTo>
                  <a:pt x="0" y="19590"/>
                  <a:pt x="1622" y="17521"/>
                  <a:pt x="3588" y="16653"/>
                </a:cubicBezTo>
                <a:cubicBezTo>
                  <a:pt x="5555" y="15784"/>
                  <a:pt x="7785" y="15825"/>
                  <a:pt x="9936" y="15849"/>
                </a:cubicBezTo>
                <a:cubicBezTo>
                  <a:pt x="12086" y="15874"/>
                  <a:pt x="14330" y="15849"/>
                  <a:pt x="16245" y="14871"/>
                </a:cubicBezTo>
                <a:cubicBezTo>
                  <a:pt x="19162" y="13381"/>
                  <a:pt x="20769" y="9960"/>
                  <a:pt x="23772" y="8648"/>
                </a:cubicBezTo>
                <a:cubicBezTo>
                  <a:pt x="25526" y="7881"/>
                  <a:pt x="27518" y="7946"/>
                  <a:pt x="29428" y="8069"/>
                </a:cubicBezTo>
                <a:cubicBezTo>
                  <a:pt x="31339" y="8194"/>
                  <a:pt x="33306" y="8356"/>
                  <a:pt x="35126" y="7757"/>
                </a:cubicBezTo>
                <a:cubicBezTo>
                  <a:pt x="36944" y="7159"/>
                  <a:pt x="38594" y="5577"/>
                  <a:pt x="38613" y="3663"/>
                </a:cubicBezTo>
                <a:cubicBezTo>
                  <a:pt x="38633" y="1748"/>
                  <a:pt x="36386" y="1"/>
                  <a:pt x="34724" y="952"/>
                </a:cubicBezTo>
                <a:cubicBezTo>
                  <a:pt x="33020" y="1925"/>
                  <a:pt x="33390" y="4730"/>
                  <a:pt x="34946" y="5924"/>
                </a:cubicBezTo>
                <a:cubicBezTo>
                  <a:pt x="36504" y="7116"/>
                  <a:pt x="38640" y="7137"/>
                  <a:pt x="40599" y="7016"/>
                </a:cubicBezTo>
                <a:cubicBezTo>
                  <a:pt x="46432" y="6654"/>
                  <a:pt x="52193" y="5524"/>
                  <a:pt x="57731" y="3650"/>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rot="715967">
            <a:off x="-348697" y="3299746"/>
            <a:ext cx="2127588" cy="1843658"/>
          </a:xfrm>
          <a:custGeom>
            <a:avLst/>
            <a:gdLst/>
            <a:ahLst/>
            <a:cxnLst/>
            <a:rect l="l" t="t" r="r" b="b"/>
            <a:pathLst>
              <a:path w="63319" h="54869" fill="none" extrusionOk="0">
                <a:moveTo>
                  <a:pt x="1" y="1"/>
                </a:moveTo>
                <a:cubicBezTo>
                  <a:pt x="20" y="4816"/>
                  <a:pt x="2598" y="9304"/>
                  <a:pt x="5882" y="12826"/>
                </a:cubicBezTo>
                <a:cubicBezTo>
                  <a:pt x="9165" y="16346"/>
                  <a:pt x="13163" y="19109"/>
                  <a:pt x="16844" y="22211"/>
                </a:cubicBezTo>
                <a:cubicBezTo>
                  <a:pt x="20527" y="25315"/>
                  <a:pt x="24001" y="28912"/>
                  <a:pt x="25717" y="33412"/>
                </a:cubicBezTo>
                <a:cubicBezTo>
                  <a:pt x="27435" y="37910"/>
                  <a:pt x="27042" y="43478"/>
                  <a:pt x="23698" y="46943"/>
                </a:cubicBezTo>
                <a:cubicBezTo>
                  <a:pt x="22839" y="47833"/>
                  <a:pt x="21353" y="48552"/>
                  <a:pt x="20454" y="47704"/>
                </a:cubicBezTo>
                <a:cubicBezTo>
                  <a:pt x="19565" y="46865"/>
                  <a:pt x="20156" y="45387"/>
                  <a:pt x="20809" y="44352"/>
                </a:cubicBezTo>
                <a:cubicBezTo>
                  <a:pt x="22360" y="41901"/>
                  <a:pt x="24082" y="39455"/>
                  <a:pt x="26509" y="37867"/>
                </a:cubicBezTo>
                <a:cubicBezTo>
                  <a:pt x="28936" y="36279"/>
                  <a:pt x="32232" y="35710"/>
                  <a:pt x="34745" y="37159"/>
                </a:cubicBezTo>
                <a:cubicBezTo>
                  <a:pt x="36787" y="38337"/>
                  <a:pt x="37957" y="40586"/>
                  <a:pt x="38762" y="42802"/>
                </a:cubicBezTo>
                <a:cubicBezTo>
                  <a:pt x="39566" y="45019"/>
                  <a:pt x="40137" y="47364"/>
                  <a:pt x="41455" y="49320"/>
                </a:cubicBezTo>
                <a:cubicBezTo>
                  <a:pt x="43662" y="52589"/>
                  <a:pt x="47685" y="54261"/>
                  <a:pt x="51620" y="54566"/>
                </a:cubicBezTo>
                <a:cubicBezTo>
                  <a:pt x="55553" y="54868"/>
                  <a:pt x="59471" y="53991"/>
                  <a:pt x="63319" y="53119"/>
                </a:cubicBezTo>
              </a:path>
            </a:pathLst>
          </a:custGeom>
          <a:noFill/>
          <a:ln w="9525" cap="flat" cmpd="sng">
            <a:solidFill>
              <a:schemeClr val="dk1"/>
            </a:solidFill>
            <a:prstDash val="solid"/>
            <a:miter lim="157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720000" y="203341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5" name="Google Shape;145;p26"/>
          <p:cNvSpPr txBox="1">
            <a:spLocks noGrp="1"/>
          </p:cNvSpPr>
          <p:nvPr>
            <p:ph type="subTitle" idx="1"/>
          </p:nvPr>
        </p:nvSpPr>
        <p:spPr>
          <a:xfrm>
            <a:off x="720000" y="1212400"/>
            <a:ext cx="7704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26"/>
          <p:cNvSpPr txBox="1">
            <a:spLocks noGrp="1"/>
          </p:cNvSpPr>
          <p:nvPr>
            <p:ph type="title" idx="2"/>
          </p:nvPr>
        </p:nvSpPr>
        <p:spPr>
          <a:xfrm>
            <a:off x="3403800" y="203341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 name="Google Shape;147;p26"/>
          <p:cNvSpPr txBox="1">
            <a:spLocks noGrp="1"/>
          </p:cNvSpPr>
          <p:nvPr>
            <p:ph type="subTitle" idx="3"/>
          </p:nvPr>
        </p:nvSpPr>
        <p:spPr>
          <a:xfrm>
            <a:off x="3403800" y="2619960"/>
            <a:ext cx="2336400" cy="87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26"/>
          <p:cNvSpPr txBox="1">
            <a:spLocks noGrp="1"/>
          </p:cNvSpPr>
          <p:nvPr>
            <p:ph type="title" idx="4"/>
          </p:nvPr>
        </p:nvSpPr>
        <p:spPr>
          <a:xfrm>
            <a:off x="6087600" y="2033413"/>
            <a:ext cx="23364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9" name="Google Shape;149;p26"/>
          <p:cNvSpPr txBox="1">
            <a:spLocks noGrp="1"/>
          </p:cNvSpPr>
          <p:nvPr>
            <p:ph type="subTitle" idx="5"/>
          </p:nvPr>
        </p:nvSpPr>
        <p:spPr>
          <a:xfrm>
            <a:off x="6087600" y="2619960"/>
            <a:ext cx="2336400" cy="87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1" name="Google Shape;151;p26"/>
          <p:cNvSpPr txBox="1"/>
          <p:nvPr/>
        </p:nvSpPr>
        <p:spPr>
          <a:xfrm>
            <a:off x="722875" y="1269200"/>
            <a:ext cx="770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Mulish"/>
              <a:ea typeface="Mulish"/>
              <a:cs typeface="Mulish"/>
              <a:sym typeface="Mulish"/>
            </a:endParaRPr>
          </a:p>
        </p:txBody>
      </p:sp>
      <p:sp>
        <p:nvSpPr>
          <p:cNvPr id="152" name="Google Shape;152;p26"/>
          <p:cNvSpPr txBox="1">
            <a:spLocks noGrp="1"/>
          </p:cNvSpPr>
          <p:nvPr>
            <p:ph type="subTitle" idx="7"/>
          </p:nvPr>
        </p:nvSpPr>
        <p:spPr>
          <a:xfrm>
            <a:off x="720000" y="2619960"/>
            <a:ext cx="2336400" cy="87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1pPr>
            <a:lvl2pPr lvl="1"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2pPr>
            <a:lvl3pPr lvl="2"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3pPr>
            <a:lvl4pPr lvl="3"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4pPr>
            <a:lvl5pPr lvl="4"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5pPr>
            <a:lvl6pPr lvl="5"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6pPr>
            <a:lvl7pPr lvl="6"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7pPr>
            <a:lvl8pPr lvl="7"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8pPr>
            <a:lvl9pPr lvl="8" algn="ctr" rtl="0">
              <a:spcBef>
                <a:spcPts val="0"/>
              </a:spcBef>
              <a:spcAft>
                <a:spcPts val="0"/>
              </a:spcAft>
              <a:buClr>
                <a:schemeClr val="dk1"/>
              </a:buClr>
              <a:buSzPts val="3500"/>
              <a:buFont typeface="Source Serif Pro" panose="02040603050405020204"/>
              <a:buNone/>
              <a:defRPr sz="3500">
                <a:solidFill>
                  <a:schemeClr val="dk1"/>
                </a:solidFill>
                <a:latin typeface="Source Serif Pro" panose="02040603050405020204"/>
                <a:ea typeface="Source Serif Pro" panose="02040603050405020204"/>
                <a:cs typeface="Source Serif Pro" panose="02040603050405020204"/>
                <a:sym typeface="Source Serif Pro" panose="02040603050405020204"/>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lish"/>
              <a:buChar char="●"/>
              <a:defRPr>
                <a:solidFill>
                  <a:schemeClr val="dk1"/>
                </a:solidFill>
                <a:latin typeface="Mulish"/>
                <a:ea typeface="Mulish"/>
                <a:cs typeface="Mulish"/>
                <a:sym typeface="Mulish"/>
              </a:defRPr>
            </a:lvl1pPr>
            <a:lvl2pPr marL="914400" lvl="1"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2pPr>
            <a:lvl3pPr marL="1371600" lvl="2"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3pPr>
            <a:lvl4pPr marL="1828800" lvl="3"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4pPr>
            <a:lvl5pPr marL="2286000" lvl="4"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5pPr>
            <a:lvl6pPr marL="2743200" lvl="5"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6pPr>
            <a:lvl7pPr marL="3200400" lvl="6"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7pPr>
            <a:lvl8pPr marL="3657600" lvl="7" indent="-317500">
              <a:lnSpc>
                <a:spcPct val="115000"/>
              </a:lnSpc>
              <a:spcBef>
                <a:spcPts val="1600"/>
              </a:spcBef>
              <a:spcAft>
                <a:spcPts val="0"/>
              </a:spcAft>
              <a:buClr>
                <a:schemeClr val="dk1"/>
              </a:buClr>
              <a:buSzPts val="1400"/>
              <a:buFont typeface="Mulish"/>
              <a:buChar char="○"/>
              <a:defRPr>
                <a:solidFill>
                  <a:schemeClr val="dk1"/>
                </a:solidFill>
                <a:latin typeface="Mulish"/>
                <a:ea typeface="Mulish"/>
                <a:cs typeface="Mulish"/>
                <a:sym typeface="Mulish"/>
              </a:defRPr>
            </a:lvl8pPr>
            <a:lvl9pPr marL="4114800" lvl="8" indent="-317500">
              <a:lnSpc>
                <a:spcPct val="115000"/>
              </a:lnSpc>
              <a:spcBef>
                <a:spcPts val="1600"/>
              </a:spcBef>
              <a:spcAft>
                <a:spcPts val="1600"/>
              </a:spcAft>
              <a:buClr>
                <a:schemeClr val="dk1"/>
              </a:buClr>
              <a:buSzPts val="1400"/>
              <a:buFont typeface="Mulish"/>
              <a:buChar char="■"/>
              <a:defRPr>
                <a:solidFill>
                  <a:schemeClr val="dk1"/>
                </a:solidFill>
                <a:latin typeface="Mulish"/>
                <a:ea typeface="Mulish"/>
                <a:cs typeface="Mulish"/>
                <a:sym typeface="Mulish"/>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104450" name="Picture 2" descr="Η Θεσσαλονίκη μαθαίνει για την προσφυγιά μέσα από την τέχνη"/>
          <p:cNvPicPr>
            <a:picLocks noChangeAspect="1" noChangeArrowheads="1"/>
          </p:cNvPicPr>
          <p:nvPr/>
        </p:nvPicPr>
        <p:blipFill>
          <a:blip r:embed="rId3"/>
          <a:srcRect/>
          <a:stretch>
            <a:fillRect/>
          </a:stretch>
        </p:blipFill>
        <p:spPr bwMode="auto">
          <a:xfrm>
            <a:off x="6012192" y="1276023"/>
            <a:ext cx="2019290" cy="3214710"/>
          </a:xfrm>
          <a:prstGeom prst="rect">
            <a:avLst/>
          </a:prstGeom>
          <a:noFill/>
        </p:spPr>
      </p:pic>
      <p:sp>
        <p:nvSpPr>
          <p:cNvPr id="233" name="Google Shape;233;p39"/>
          <p:cNvSpPr txBox="1">
            <a:spLocks noGrp="1"/>
          </p:cNvSpPr>
          <p:nvPr>
            <p:ph type="ctrTitle"/>
          </p:nvPr>
        </p:nvSpPr>
        <p:spPr>
          <a:xfrm>
            <a:off x="857224" y="928676"/>
            <a:ext cx="7440626" cy="1632090"/>
          </a:xfrm>
          <a:prstGeom prst="rect">
            <a:avLst/>
          </a:prstGeom>
          <a:blipFill>
            <a:blip r:embed="rId4"/>
            <a:tile tx="0" ty="0" sx="100000" sy="100000" flip="none" algn="tl"/>
          </a:blipFill>
        </p:spPr>
        <p:txBody>
          <a:bodyPr spcFirstLastPara="1" wrap="square" lIns="91425" tIns="91425" rIns="91425" bIns="91425" anchor="ctr" anchorCtr="0">
            <a:noAutofit/>
          </a:bodyPr>
          <a:lstStyle/>
          <a:p>
            <a:r>
              <a:rPr lang="el-GR" sz="5200" b="1" dirty="0" err="1">
                <a:solidFill>
                  <a:schemeClr val="tx1"/>
                </a:solidFill>
                <a:latin typeface="Palatino Linotype" panose="02040502050505030304" pitchFamily="18" charset="0"/>
              </a:rPr>
              <a:t>Προσ</a:t>
            </a:r>
            <a:r>
              <a:rPr lang="el-GR" sz="5200" b="1" dirty="0">
                <a:solidFill>
                  <a:schemeClr val="tx1"/>
                </a:solidFill>
                <a:latin typeface="Palatino Linotype" panose="02040502050505030304" pitchFamily="18" charset="0"/>
              </a:rPr>
              <a:t>-</a:t>
            </a:r>
            <a:r>
              <a:rPr lang="el-GR" sz="5200" b="1" dirty="0" err="1">
                <a:solidFill>
                  <a:schemeClr val="tx1"/>
                </a:solidFill>
                <a:latin typeface="Palatino Linotype" panose="02040502050505030304" pitchFamily="18" charset="0"/>
              </a:rPr>
              <a:t>φεύγουσα</a:t>
            </a:r>
            <a:r>
              <a:rPr lang="el-GR" sz="5200" b="1" dirty="0">
                <a:solidFill>
                  <a:schemeClr val="tx1"/>
                </a:solidFill>
                <a:latin typeface="Palatino Linotype" panose="02040502050505030304" pitchFamily="18" charset="0"/>
              </a:rPr>
              <a:t> Κόρη</a:t>
            </a:r>
            <a:endParaRPr sz="5200" dirty="0">
              <a:solidFill>
                <a:schemeClr val="tx1"/>
              </a:solidFill>
              <a:latin typeface="Palatino Linotype" panose="02040502050505030304" pitchFamily="18" charset="0"/>
            </a:endParaRPr>
          </a:p>
        </p:txBody>
      </p:sp>
      <p:sp>
        <p:nvSpPr>
          <p:cNvPr id="4" name="3 - Υπότιτλος"/>
          <p:cNvSpPr>
            <a:spLocks noGrp="1"/>
          </p:cNvSpPr>
          <p:nvPr>
            <p:ph type="subTitle" idx="1"/>
          </p:nvPr>
        </p:nvSpPr>
        <p:spPr>
          <a:xfrm>
            <a:off x="395536" y="3386386"/>
            <a:ext cx="5472608" cy="409500"/>
          </a:xfrm>
        </p:spPr>
        <p:txBody>
          <a:bodyPr/>
          <a:lstStyle/>
          <a:p>
            <a:pPr algn="l">
              <a:buFont typeface="Wingdings" panose="05000000000000000000" pitchFamily="2" charset="2"/>
              <a:buChar char="Ø"/>
            </a:pPr>
            <a:r>
              <a:rPr lang="el-GR" dirty="0">
                <a:latin typeface="Palatino Linotype" panose="02040502050505030304" pitchFamily="18" charset="0"/>
              </a:rPr>
              <a:t>ΜΑΘΗΤΙΚΟ ΣΥΝΕΔΡΙΟ ΜΕ ΘΕΜΑ ΤΑ 100 ΧΡΟΝΙΑ ΑΠΟ ΤΗ ΜΙΚΡΑ ΑΣΙΑ ΣΤΗΝ ΕΛΕΥΣΙΝΑ</a:t>
            </a:r>
          </a:p>
          <a:p>
            <a:pPr algn="l">
              <a:buFont typeface="Wingdings" panose="05000000000000000000" pitchFamily="2" charset="2"/>
              <a:buChar char="Ø"/>
            </a:pPr>
            <a:r>
              <a:rPr lang="el-GR" dirty="0">
                <a:latin typeface="Palatino Linotype" panose="02040502050505030304" pitchFamily="18" charset="0"/>
              </a:rPr>
              <a:t>ΠΑΚΠΠΑ Δ. Ελευσίνας, 12 Μαΐου 2022</a:t>
            </a:r>
          </a:p>
          <a:p>
            <a:pPr algn="l">
              <a:buFont typeface="Wingdings" panose="05000000000000000000" pitchFamily="2" charset="2"/>
              <a:buChar char="Ø"/>
            </a:pPr>
            <a:endParaRPr lang="el-GR" dirty="0">
              <a:latin typeface="Palatino Linotype" panose="02040502050505030304" pitchFamily="18" charset="0"/>
            </a:endParaRPr>
          </a:p>
          <a:p>
            <a:pPr algn="l">
              <a:buFont typeface="Wingdings" panose="05000000000000000000" pitchFamily="2" charset="2"/>
              <a:buChar char="Ø"/>
            </a:pPr>
            <a:r>
              <a:rPr lang="el-GR" dirty="0">
                <a:latin typeface="Palatino Linotype" panose="02040502050505030304" pitchFamily="18" charset="0"/>
              </a:rPr>
              <a:t>Γ.Ε.Λ. ΜΑΝΔΡΑΣ</a:t>
            </a:r>
          </a:p>
          <a:p>
            <a:pPr algn="l">
              <a:buFont typeface="Wingdings" panose="05000000000000000000" pitchFamily="2" charset="2"/>
              <a:buChar char="Ø"/>
            </a:pPr>
            <a:r>
              <a:rPr lang="el-GR" dirty="0">
                <a:latin typeface="Palatino Linotype" panose="02040502050505030304" pitchFamily="18" charset="0"/>
              </a:rPr>
              <a:t>Επιστημονικός υπεύθυνος: Δημήτρης Σταμάτης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p:cNvPicPr/>
          <p:nvPr/>
        </p:nvPicPr>
        <p:blipFill>
          <a:blip r:embed="rId2"/>
          <a:stretch>
            <a:fillRect/>
          </a:stretch>
        </p:blipFill>
        <p:spPr>
          <a:xfrm>
            <a:off x="467360" y="339090"/>
            <a:ext cx="3877945" cy="4693920"/>
          </a:xfrm>
          <a:prstGeom prst="rect">
            <a:avLst/>
          </a:prstGeom>
          <a:noFill/>
          <a:ln w="9525">
            <a:noFill/>
          </a:ln>
        </p:spPr>
      </p:pic>
      <p:sp>
        <p:nvSpPr>
          <p:cNvPr id="3" name="Text Box 2"/>
          <p:cNvSpPr txBox="1"/>
          <p:nvPr/>
        </p:nvSpPr>
        <p:spPr>
          <a:xfrm>
            <a:off x="4429124" y="4357700"/>
            <a:ext cx="4275529" cy="307777"/>
          </a:xfrm>
          <a:prstGeom prst="rect">
            <a:avLst/>
          </a:prstGeom>
          <a:solidFill>
            <a:srgbClr val="FFFF00"/>
          </a:solidFill>
        </p:spPr>
        <p:txBody>
          <a:bodyPr wrap="none" rtlCol="0">
            <a:spAutoFit/>
          </a:bodyPr>
          <a:lstStyle/>
          <a:p>
            <a:r>
              <a:rPr lang="el-GR" altLang="en-US" b="1" dirty="0">
                <a:solidFill>
                  <a:schemeClr val="tx1"/>
                </a:solidFill>
                <a:latin typeface="Palatino Linotype" panose="02040502050505030304" pitchFamily="18" charset="0"/>
              </a:rPr>
              <a:t>Για να μη ζήσει κανένας άλλος την “Κραυγή”.</a:t>
            </a:r>
          </a:p>
        </p:txBody>
      </p:sp>
      <p:sp>
        <p:nvSpPr>
          <p:cNvPr id="4" name="Text Box 3"/>
          <p:cNvSpPr txBox="1"/>
          <p:nvPr/>
        </p:nvSpPr>
        <p:spPr>
          <a:xfrm>
            <a:off x="4643754" y="4731385"/>
            <a:ext cx="2928641" cy="307777"/>
          </a:xfrm>
          <a:prstGeom prst="rect">
            <a:avLst/>
          </a:prstGeom>
          <a:solidFill>
            <a:srgbClr val="FFFF00"/>
          </a:solidFill>
        </p:spPr>
        <p:txBody>
          <a:bodyPr wrap="square" rtlCol="0" anchor="t">
            <a:spAutoFit/>
          </a:bodyPr>
          <a:lstStyle/>
          <a:p>
            <a:r>
              <a:rPr lang="en-US" dirty="0" err="1">
                <a:latin typeface="Palatino Linotype" panose="02040502050505030304" pitchFamily="18" charset="0"/>
              </a:rPr>
              <a:t>Έντβαρτ</a:t>
            </a:r>
            <a:r>
              <a:rPr lang="en-US" dirty="0">
                <a:latin typeface="Palatino Linotype" panose="02040502050505030304" pitchFamily="18" charset="0"/>
              </a:rPr>
              <a:t> </a:t>
            </a:r>
            <a:r>
              <a:rPr lang="en-US" dirty="0" err="1">
                <a:latin typeface="Palatino Linotype" panose="02040502050505030304" pitchFamily="18" charset="0"/>
              </a:rPr>
              <a:t>Μουνκ</a:t>
            </a:r>
            <a:r>
              <a:rPr lang="el-GR" altLang="en-US" dirty="0">
                <a:latin typeface="Palatino Linotype" panose="02040502050505030304" pitchFamily="18" charset="0"/>
              </a:rPr>
              <a:t>, 1893</a:t>
            </a:r>
          </a:p>
        </p:txBody>
      </p:sp>
      <p:sp>
        <p:nvSpPr>
          <p:cNvPr id="5" name="4 - TextBox"/>
          <p:cNvSpPr txBox="1"/>
          <p:nvPr/>
        </p:nvSpPr>
        <p:spPr>
          <a:xfrm>
            <a:off x="4572000" y="571486"/>
            <a:ext cx="4464496" cy="3354765"/>
          </a:xfrm>
          <a:prstGeom prst="rect">
            <a:avLst/>
          </a:prstGeom>
          <a:noFill/>
        </p:spPr>
        <p:txBody>
          <a:bodyPr wrap="square" rtlCol="0">
            <a:spAutoFit/>
          </a:bodyPr>
          <a:lstStyle/>
          <a:p>
            <a:r>
              <a:rPr lang="el-GR" sz="1800" b="1" dirty="0">
                <a:latin typeface="Palatino Linotype" panose="02040502050505030304" pitchFamily="18" charset="0"/>
              </a:rPr>
              <a:t>Ευχαριστίες</a:t>
            </a:r>
          </a:p>
          <a:p>
            <a:endParaRPr lang="el-GR" sz="1600" dirty="0">
              <a:latin typeface="Palatino Linotype" panose="02040502050505030304" pitchFamily="18" charset="0"/>
            </a:endParaRPr>
          </a:p>
          <a:p>
            <a:r>
              <a:rPr lang="el-GR" sz="1800" dirty="0">
                <a:latin typeface="Palatino Linotype" panose="02040502050505030304" pitchFamily="18" charset="0"/>
              </a:rPr>
              <a:t>Όλοι οι συμμετέχοντες αισθανόμαστε την ανάγκη να ευχαριστήσουμε εκ βαθέων τη Διευθύντρια του Γ.Ε.Λ. Μάνδρας κα. Αιμιλία </a:t>
            </a:r>
            <a:r>
              <a:rPr lang="el-GR" sz="1800" dirty="0" err="1">
                <a:latin typeface="Palatino Linotype" panose="02040502050505030304" pitchFamily="18" charset="0"/>
              </a:rPr>
              <a:t>Μαρούγκα</a:t>
            </a:r>
            <a:r>
              <a:rPr lang="el-GR" sz="1800" dirty="0">
                <a:latin typeface="Palatino Linotype" panose="02040502050505030304" pitchFamily="18" charset="0"/>
              </a:rPr>
              <a:t> για την ολόθερμη υποστήριξη της υλοποίησης του προγράμματος και τον επιστημονικό υπεύθυνο κ. Δημήτρη Σταμάτη για την έμπρακτη συμβολή του στην επιμέλεια του έργου μας. </a:t>
            </a:r>
          </a:p>
          <a:p>
            <a:endParaRPr lang="el-GR" sz="1600" dirty="0">
              <a:latin typeface="Palatino Linotype" panose="0204050205050503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411510"/>
            <a:ext cx="7704000" cy="1076756"/>
          </a:xfrm>
        </p:spPr>
        <p:txBody>
          <a:bodyPr/>
          <a:lstStyle/>
          <a:p>
            <a:br>
              <a:rPr lang="en-US" sz="3600" b="1" dirty="0">
                <a:latin typeface="Palatino Linotype" panose="02040502050505030304" pitchFamily="18" charset="0"/>
              </a:rPr>
            </a:br>
            <a:r>
              <a:rPr lang="el-GR" sz="3600" b="1" dirty="0">
                <a:latin typeface="Palatino Linotype" panose="02040502050505030304" pitchFamily="18" charset="0"/>
              </a:rPr>
              <a:t>ΣΑΣ ΕΥΧΑΡΙΣΤΟΥΜΕ ΓΙΑ ΤΗΝ ΠΡΟΣΟΧΗ ΣΑΣ</a:t>
            </a:r>
            <a:br>
              <a:rPr lang="el-GR" sz="3600" b="1" dirty="0">
                <a:latin typeface="Palatino Linotype" panose="02040502050505030304" pitchFamily="18" charset="0"/>
              </a:rPr>
            </a:br>
            <a:endParaRPr lang="el-GR" dirty="0"/>
          </a:p>
        </p:txBody>
      </p:sp>
      <p:sp>
        <p:nvSpPr>
          <p:cNvPr id="3" name="TextBox 2"/>
          <p:cNvSpPr txBox="1"/>
          <p:nvPr/>
        </p:nvSpPr>
        <p:spPr>
          <a:xfrm>
            <a:off x="1115616" y="1923678"/>
            <a:ext cx="6696744" cy="2923877"/>
          </a:xfrm>
          <a:prstGeom prst="rect">
            <a:avLst/>
          </a:prstGeom>
          <a:noFill/>
        </p:spPr>
        <p:txBody>
          <a:bodyPr wrap="square" rtlCol="0">
            <a:spAutoFit/>
          </a:bodyPr>
          <a:lstStyle/>
          <a:p>
            <a:pPr algn="ctr"/>
            <a:r>
              <a:rPr lang="el-GR" sz="2000" b="1" dirty="0">
                <a:latin typeface="Palatino Linotype" panose="02040502050505030304" pitchFamily="18" charset="0"/>
              </a:rPr>
              <a:t>ΣΥΜΜΕΤΕΧΟΝΤΕΣ ΜΑΘΗΤΕΣ</a:t>
            </a:r>
          </a:p>
          <a:p>
            <a:pPr algn="ctr"/>
            <a:r>
              <a:rPr lang="el-GR" sz="2000" dirty="0">
                <a:latin typeface="Palatino Linotype" panose="02040502050505030304" pitchFamily="18" charset="0"/>
              </a:rPr>
              <a:t>(κατά σειρά εμφανίσεως):</a:t>
            </a:r>
          </a:p>
          <a:p>
            <a:pPr marL="285750" indent="-285750">
              <a:buFont typeface="Arial" panose="020B0604020202020204" pitchFamily="34" charset="0"/>
              <a:buChar char="•"/>
            </a:pPr>
            <a:r>
              <a:rPr lang="el-GR" sz="2400" dirty="0">
                <a:latin typeface="Palatino Linotype" panose="02040502050505030304" pitchFamily="18" charset="0"/>
              </a:rPr>
              <a:t>ΓΙΑΝΝΟΠΟΥΛΟΥ ΜΑΡΙΑ</a:t>
            </a:r>
          </a:p>
          <a:p>
            <a:pPr marL="285750" indent="-285750">
              <a:buFont typeface="Arial" panose="020B0604020202020204" pitchFamily="34" charset="0"/>
              <a:buChar char="•"/>
            </a:pPr>
            <a:r>
              <a:rPr lang="el-GR" sz="2400" dirty="0">
                <a:latin typeface="Palatino Linotype" panose="02040502050505030304" pitchFamily="18" charset="0"/>
              </a:rPr>
              <a:t>ΜΑΡΟΥΓΚΑ ΣΟΦΙΑ</a:t>
            </a:r>
          </a:p>
          <a:p>
            <a:pPr marL="285750" indent="-285750">
              <a:buFont typeface="Arial" panose="020B0604020202020204" pitchFamily="34" charset="0"/>
              <a:buChar char="•"/>
            </a:pPr>
            <a:r>
              <a:rPr lang="el-GR" sz="2400" dirty="0">
                <a:latin typeface="Palatino Linotype" panose="02040502050505030304" pitchFamily="18" charset="0"/>
              </a:rPr>
              <a:t>ΚΑΤΣΑΚΙΩΡΗ ΜΑΡΙΑ</a:t>
            </a:r>
          </a:p>
          <a:p>
            <a:pPr marL="285750" indent="-285750">
              <a:buFont typeface="Arial" panose="020B0604020202020204" pitchFamily="34" charset="0"/>
              <a:buChar char="•"/>
            </a:pPr>
            <a:r>
              <a:rPr lang="el-GR" sz="2400" dirty="0">
                <a:latin typeface="Palatino Linotype" panose="02040502050505030304" pitchFamily="18" charset="0"/>
              </a:rPr>
              <a:t>ΙΩΑΝΝΙΔΗ ΛΥΔΙΑ</a:t>
            </a:r>
          </a:p>
          <a:p>
            <a:pPr marL="285750" indent="-285750">
              <a:buFont typeface="Arial" panose="020B0604020202020204" pitchFamily="34" charset="0"/>
              <a:buChar char="•"/>
            </a:pPr>
            <a:r>
              <a:rPr lang="el-GR" sz="2400" dirty="0">
                <a:latin typeface="Palatino Linotype" panose="02040502050505030304" pitchFamily="18" charset="0"/>
              </a:rPr>
              <a:t>ΒΥΛΛΙΩΤΗ ΜΑΡΙΑ</a:t>
            </a:r>
          </a:p>
          <a:p>
            <a:pPr marL="285750" indent="-285750">
              <a:buFont typeface="Arial" panose="020B0604020202020204" pitchFamily="34" charset="0"/>
              <a:buChar char="•"/>
            </a:pPr>
            <a:r>
              <a:rPr lang="el-GR" sz="2400" dirty="0">
                <a:latin typeface="Palatino Linotype" panose="02040502050505030304" pitchFamily="18" charset="0"/>
              </a:rPr>
              <a:t>ΒΑΡΔΑΛΑΧΟΣ  ΓΟΥΛΙΕΛΜΟΣ</a:t>
            </a:r>
          </a:p>
        </p:txBody>
      </p:sp>
    </p:spTree>
    <p:extLst>
      <p:ext uri="{BB962C8B-B14F-4D97-AF65-F5344CB8AC3E}">
        <p14:creationId xmlns:p14="http://schemas.microsoft.com/office/powerpoint/2010/main" val="1232285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53" name="Google Shape;253;p41"/>
          <p:cNvSpPr txBox="1">
            <a:spLocks noGrp="1"/>
          </p:cNvSpPr>
          <p:nvPr>
            <p:ph type="title" idx="18"/>
          </p:nvPr>
        </p:nvSpPr>
        <p:spPr>
          <a:xfrm>
            <a:off x="714348" y="14285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latin typeface="Palatino Linotype" panose="02040502050505030304" pitchFamily="18" charset="0"/>
              </a:rPr>
              <a:t>Περιεχόμενα</a:t>
            </a:r>
            <a:endParaRPr>
              <a:latin typeface="Palatino Linotype" panose="02040502050505030304" pitchFamily="18" charset="0"/>
            </a:endParaRPr>
          </a:p>
        </p:txBody>
      </p:sp>
      <p:sp>
        <p:nvSpPr>
          <p:cNvPr id="18" name="17 - Τίτλος"/>
          <p:cNvSpPr>
            <a:spLocks noGrp="1"/>
          </p:cNvSpPr>
          <p:nvPr>
            <p:ph type="title"/>
          </p:nvPr>
        </p:nvSpPr>
        <p:spPr>
          <a:xfrm>
            <a:off x="1857356" y="857238"/>
            <a:ext cx="3740400" cy="581700"/>
          </a:xfrm>
        </p:spPr>
        <p:txBody>
          <a:bodyPr/>
          <a:lstStyle/>
          <a:p>
            <a:r>
              <a:rPr lang="el-GR" sz="1800" dirty="0">
                <a:latin typeface="Palatino Linotype" panose="02040502050505030304" pitchFamily="18" charset="0"/>
              </a:rPr>
              <a:t>Εισαγωγή</a:t>
            </a:r>
          </a:p>
        </p:txBody>
      </p:sp>
      <p:sp>
        <p:nvSpPr>
          <p:cNvPr id="19" name="18 - Τίτλος"/>
          <p:cNvSpPr>
            <a:spLocks noGrp="1"/>
          </p:cNvSpPr>
          <p:nvPr>
            <p:ph type="title" idx="9"/>
          </p:nvPr>
        </p:nvSpPr>
        <p:spPr>
          <a:xfrm>
            <a:off x="1857356" y="2786064"/>
            <a:ext cx="3740400" cy="581700"/>
          </a:xfrm>
        </p:spPr>
        <p:txBody>
          <a:bodyPr/>
          <a:lstStyle/>
          <a:p>
            <a:r>
              <a:rPr lang="el-GR" sz="1800" dirty="0">
                <a:latin typeface="Palatino Linotype" panose="02040502050505030304" pitchFamily="18" charset="0"/>
              </a:rPr>
              <a:t>Γιατί γράψαμε το ποίημα;</a:t>
            </a:r>
          </a:p>
        </p:txBody>
      </p:sp>
      <p:sp>
        <p:nvSpPr>
          <p:cNvPr id="21" name="20 - Τίτλος"/>
          <p:cNvSpPr>
            <a:spLocks noGrp="1"/>
          </p:cNvSpPr>
          <p:nvPr>
            <p:ph type="title" idx="15"/>
          </p:nvPr>
        </p:nvSpPr>
        <p:spPr>
          <a:xfrm>
            <a:off x="1857356" y="3429006"/>
            <a:ext cx="3740400" cy="581700"/>
          </a:xfrm>
        </p:spPr>
        <p:txBody>
          <a:bodyPr/>
          <a:lstStyle/>
          <a:p>
            <a:r>
              <a:rPr lang="el-GR" sz="1800" dirty="0">
                <a:latin typeface="Palatino Linotype" panose="02040502050505030304" pitchFamily="18" charset="0"/>
              </a:rPr>
              <a:t>Ποίημα</a:t>
            </a:r>
          </a:p>
        </p:txBody>
      </p:sp>
      <p:sp>
        <p:nvSpPr>
          <p:cNvPr id="23" name="22 - Τίτλος"/>
          <p:cNvSpPr>
            <a:spLocks noGrp="1"/>
          </p:cNvSpPr>
          <p:nvPr>
            <p:ph type="title" idx="2"/>
          </p:nvPr>
        </p:nvSpPr>
        <p:spPr>
          <a:xfrm>
            <a:off x="714348" y="857238"/>
            <a:ext cx="971700" cy="581700"/>
          </a:xfrm>
        </p:spPr>
        <p:txBody>
          <a:bodyPr/>
          <a:lstStyle/>
          <a:p>
            <a:r>
              <a:rPr lang="el-GR" sz="1800" dirty="0">
                <a:latin typeface="Palatino Linotype" panose="02040502050505030304" pitchFamily="18" charset="0"/>
              </a:rPr>
              <a:t>1.</a:t>
            </a:r>
          </a:p>
        </p:txBody>
      </p:sp>
      <p:sp>
        <p:nvSpPr>
          <p:cNvPr id="25" name="24 - Τίτλος"/>
          <p:cNvSpPr>
            <a:spLocks noGrp="1"/>
          </p:cNvSpPr>
          <p:nvPr>
            <p:ph type="title" idx="3"/>
          </p:nvPr>
        </p:nvSpPr>
        <p:spPr>
          <a:xfrm>
            <a:off x="1857356" y="1500180"/>
            <a:ext cx="3740400" cy="581700"/>
          </a:xfrm>
        </p:spPr>
        <p:txBody>
          <a:bodyPr/>
          <a:lstStyle/>
          <a:p>
            <a:r>
              <a:rPr lang="el-GR" sz="1800" dirty="0">
                <a:latin typeface="Palatino Linotype" panose="02040502050505030304" pitchFamily="18" charset="0"/>
              </a:rPr>
              <a:t>Γιατί «</a:t>
            </a:r>
            <a:r>
              <a:rPr lang="el-GR" sz="1800" dirty="0" err="1">
                <a:solidFill>
                  <a:schemeClr val="tx1"/>
                </a:solidFill>
                <a:latin typeface="Palatino Linotype" panose="02040502050505030304" pitchFamily="18" charset="0"/>
              </a:rPr>
              <a:t>Προσ</a:t>
            </a:r>
            <a:r>
              <a:rPr lang="el-GR" sz="1800" dirty="0">
                <a:solidFill>
                  <a:schemeClr val="tx1"/>
                </a:solidFill>
                <a:latin typeface="Palatino Linotype" panose="02040502050505030304" pitchFamily="18" charset="0"/>
              </a:rPr>
              <a:t>-</a:t>
            </a:r>
            <a:r>
              <a:rPr lang="el-GR" sz="1800" dirty="0" err="1">
                <a:solidFill>
                  <a:schemeClr val="tx1"/>
                </a:solidFill>
                <a:latin typeface="Palatino Linotype" panose="02040502050505030304" pitchFamily="18" charset="0"/>
              </a:rPr>
              <a:t>φεύγουσα</a:t>
            </a:r>
            <a:r>
              <a:rPr lang="el-GR" sz="1800" dirty="0">
                <a:solidFill>
                  <a:schemeClr val="tx1"/>
                </a:solidFill>
                <a:latin typeface="Palatino Linotype" panose="02040502050505030304" pitchFamily="18" charset="0"/>
              </a:rPr>
              <a:t> Κόρη</a:t>
            </a:r>
            <a:r>
              <a:rPr lang="el-GR" sz="1800" dirty="0">
                <a:latin typeface="Palatino Linotype" panose="02040502050505030304" pitchFamily="18" charset="0"/>
              </a:rPr>
              <a:t>»;</a:t>
            </a:r>
          </a:p>
        </p:txBody>
      </p:sp>
      <p:sp>
        <p:nvSpPr>
          <p:cNvPr id="27" name="26 - Τίτλος"/>
          <p:cNvSpPr>
            <a:spLocks noGrp="1"/>
          </p:cNvSpPr>
          <p:nvPr>
            <p:ph type="title" idx="6"/>
          </p:nvPr>
        </p:nvSpPr>
        <p:spPr>
          <a:xfrm>
            <a:off x="1857356" y="2143122"/>
            <a:ext cx="3740400" cy="581700"/>
          </a:xfrm>
        </p:spPr>
        <p:txBody>
          <a:bodyPr/>
          <a:lstStyle/>
          <a:p>
            <a:br>
              <a:rPr lang="el-GR" sz="1800" dirty="0">
                <a:latin typeface="Palatino Linotype" panose="02040502050505030304" pitchFamily="18" charset="0"/>
              </a:rPr>
            </a:br>
            <a:br>
              <a:rPr lang="el-GR" sz="1800" dirty="0">
                <a:latin typeface="Palatino Linotype" panose="02040502050505030304" pitchFamily="18" charset="0"/>
              </a:rPr>
            </a:br>
            <a:r>
              <a:rPr lang="el-GR" sz="1800" dirty="0">
                <a:latin typeface="Palatino Linotype" panose="02040502050505030304" pitchFamily="18" charset="0"/>
              </a:rPr>
              <a:t>Λίγα λόγια για τον μύθο της αρπαγής της Περσεφόνης</a:t>
            </a:r>
          </a:p>
        </p:txBody>
      </p:sp>
      <p:sp>
        <p:nvSpPr>
          <p:cNvPr id="28" name="27 - Τίτλος"/>
          <p:cNvSpPr>
            <a:spLocks noGrp="1"/>
          </p:cNvSpPr>
          <p:nvPr>
            <p:ph type="title" idx="4"/>
          </p:nvPr>
        </p:nvSpPr>
        <p:spPr>
          <a:xfrm>
            <a:off x="714348" y="1500180"/>
            <a:ext cx="971700" cy="581700"/>
          </a:xfrm>
        </p:spPr>
        <p:txBody>
          <a:bodyPr/>
          <a:lstStyle/>
          <a:p>
            <a:r>
              <a:rPr lang="el-GR" sz="1800" dirty="0">
                <a:latin typeface="Palatino Linotype" panose="02040502050505030304" pitchFamily="18" charset="0"/>
              </a:rPr>
              <a:t>2.</a:t>
            </a:r>
          </a:p>
        </p:txBody>
      </p:sp>
      <p:sp>
        <p:nvSpPr>
          <p:cNvPr id="29" name="28 - Τίτλος"/>
          <p:cNvSpPr>
            <a:spLocks noGrp="1"/>
          </p:cNvSpPr>
          <p:nvPr>
            <p:ph type="title" idx="7"/>
          </p:nvPr>
        </p:nvSpPr>
        <p:spPr>
          <a:xfrm>
            <a:off x="714348" y="2143122"/>
            <a:ext cx="971700" cy="581700"/>
          </a:xfrm>
        </p:spPr>
        <p:txBody>
          <a:bodyPr/>
          <a:lstStyle/>
          <a:p>
            <a:r>
              <a:rPr lang="el-GR" sz="1800" dirty="0">
                <a:latin typeface="Palatino Linotype" panose="02040502050505030304" pitchFamily="18" charset="0"/>
              </a:rPr>
              <a:t>3.</a:t>
            </a:r>
          </a:p>
        </p:txBody>
      </p:sp>
      <p:sp>
        <p:nvSpPr>
          <p:cNvPr id="31" name="30 - Τίτλος"/>
          <p:cNvSpPr>
            <a:spLocks noGrp="1"/>
          </p:cNvSpPr>
          <p:nvPr>
            <p:ph type="title" idx="13"/>
          </p:nvPr>
        </p:nvSpPr>
        <p:spPr>
          <a:xfrm>
            <a:off x="714348" y="2786064"/>
            <a:ext cx="971700" cy="581700"/>
          </a:xfrm>
        </p:spPr>
        <p:txBody>
          <a:bodyPr/>
          <a:lstStyle/>
          <a:p>
            <a:r>
              <a:rPr lang="el-GR" sz="1800" dirty="0">
                <a:latin typeface="Palatino Linotype" panose="02040502050505030304" pitchFamily="18" charset="0"/>
              </a:rPr>
              <a:t>4.</a:t>
            </a:r>
          </a:p>
        </p:txBody>
      </p:sp>
      <p:sp>
        <p:nvSpPr>
          <p:cNvPr id="32" name="31 - Τίτλος"/>
          <p:cNvSpPr>
            <a:spLocks noGrp="1"/>
          </p:cNvSpPr>
          <p:nvPr>
            <p:ph type="title" idx="16"/>
          </p:nvPr>
        </p:nvSpPr>
        <p:spPr>
          <a:xfrm>
            <a:off x="714348" y="3429006"/>
            <a:ext cx="971700" cy="581700"/>
          </a:xfrm>
        </p:spPr>
        <p:txBody>
          <a:bodyPr/>
          <a:lstStyle/>
          <a:p>
            <a:r>
              <a:rPr lang="el-GR" sz="1800" dirty="0">
                <a:latin typeface="Palatino Linotype" panose="02040502050505030304" pitchFamily="18" charset="0"/>
              </a:rPr>
              <a:t>5.</a:t>
            </a:r>
          </a:p>
        </p:txBody>
      </p:sp>
      <p:sp>
        <p:nvSpPr>
          <p:cNvPr id="34" name="31 - Τίτλος"/>
          <p:cNvSpPr txBox="1"/>
          <p:nvPr/>
        </p:nvSpPr>
        <p:spPr>
          <a:xfrm>
            <a:off x="714348" y="4071948"/>
            <a:ext cx="971700" cy="58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3000"/>
              <a:buFont typeface="Source Serif Pro" panose="02040603050405020204"/>
              <a:buNone/>
              <a:defRPr/>
            </a:pPr>
            <a:r>
              <a:rPr lang="el-GR" sz="1800" dirty="0">
                <a:solidFill>
                  <a:schemeClr val="dk1"/>
                </a:solidFill>
                <a:latin typeface="Palatino Linotype" panose="02040502050505030304" pitchFamily="18" charset="0"/>
                <a:ea typeface="Source Serif Pro" panose="02040603050405020204"/>
                <a:cs typeface="Source Serif Pro" panose="02040603050405020204"/>
                <a:sym typeface="Source Serif Pro" panose="02040603050405020204"/>
              </a:rPr>
              <a:t>6.</a:t>
            </a:r>
            <a:endParaRPr kumimoji="0" lang="el-GR" sz="1800" b="0" i="0" u="none" strike="noStrike" kern="0" cap="none" spc="0" normalizeH="0" baseline="0" noProof="0" dirty="0">
              <a:ln>
                <a:noFill/>
              </a:ln>
              <a:solidFill>
                <a:schemeClr val="dk1"/>
              </a:solidFill>
              <a:effectLst/>
              <a:uLnTx/>
              <a:uFillTx/>
              <a:latin typeface="Palatino Linotype" panose="02040502050505030304" pitchFamily="18" charset="0"/>
              <a:ea typeface="Source Serif Pro" panose="02040603050405020204"/>
              <a:cs typeface="Source Serif Pro" panose="02040603050405020204"/>
              <a:sym typeface="Source Serif Pro" panose="02040603050405020204"/>
            </a:endParaRPr>
          </a:p>
        </p:txBody>
      </p:sp>
      <p:sp>
        <p:nvSpPr>
          <p:cNvPr id="35" name="20 - Τίτλος"/>
          <p:cNvSpPr txBox="1"/>
          <p:nvPr/>
        </p:nvSpPr>
        <p:spPr>
          <a:xfrm>
            <a:off x="1857356" y="4071948"/>
            <a:ext cx="3740400" cy="581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dk1"/>
              </a:buClr>
              <a:buSzPts val="2400"/>
              <a:buFont typeface="Source Serif Pro" panose="02040603050405020204"/>
              <a:buNone/>
              <a:defRPr/>
            </a:pPr>
            <a:endParaRPr kumimoji="0" lang="el-GR" sz="1800" b="0" i="0" u="none" strike="noStrike" kern="0" cap="none" spc="0" normalizeH="0" baseline="0" noProof="0" dirty="0">
              <a:ln>
                <a:noFill/>
              </a:ln>
              <a:solidFill>
                <a:schemeClr val="dk1"/>
              </a:solidFill>
              <a:effectLst/>
              <a:uLnTx/>
              <a:uFillTx/>
              <a:latin typeface="Palatino Linotype" panose="02040502050505030304" pitchFamily="18" charset="0"/>
              <a:ea typeface="Source Serif Pro" panose="02040603050405020204"/>
              <a:cs typeface="Source Serif Pro" panose="02040603050405020204"/>
              <a:sym typeface="Source Serif Pro" panose="02040603050405020204"/>
            </a:endParaRPr>
          </a:p>
        </p:txBody>
      </p:sp>
      <p:sp>
        <p:nvSpPr>
          <p:cNvPr id="37" name="36 - Ορθογώνιο"/>
          <p:cNvSpPr/>
          <p:nvPr/>
        </p:nvSpPr>
        <p:spPr>
          <a:xfrm>
            <a:off x="2123728" y="4071948"/>
            <a:ext cx="3096344" cy="369332"/>
          </a:xfrm>
          <a:prstGeom prst="rect">
            <a:avLst/>
          </a:prstGeom>
        </p:spPr>
        <p:txBody>
          <a:bodyPr wrap="square">
            <a:spAutoFit/>
          </a:bodyPr>
          <a:lstStyle/>
          <a:p>
            <a:pPr algn="ctr"/>
            <a:r>
              <a:rPr lang="el-GR" sz="1800" dirty="0">
                <a:latin typeface="Palatino Linotype" panose="02040502050505030304" pitchFamily="18" charset="0"/>
              </a:rPr>
              <a:t>Τα Συμπεράσματά  μας</a:t>
            </a:r>
            <a:endParaRPr lang="el-G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latin typeface="Palatino Linotype" panose="02040502050505030304" pitchFamily="18" charset="0"/>
              </a:rPr>
              <a:t>1. Εισαγωγή</a:t>
            </a:r>
            <a:endParaRPr>
              <a:latin typeface="Palatino Linotype" panose="02040502050505030304" pitchFamily="18" charset="0"/>
            </a:endParaRPr>
          </a:p>
        </p:txBody>
      </p:sp>
      <p:sp>
        <p:nvSpPr>
          <p:cNvPr id="5" name="4 - Θέση κειμένου"/>
          <p:cNvSpPr>
            <a:spLocks noGrp="1"/>
          </p:cNvSpPr>
          <p:nvPr>
            <p:ph type="body" idx="1"/>
          </p:nvPr>
        </p:nvSpPr>
        <p:spPr>
          <a:xfrm>
            <a:off x="785786" y="1285866"/>
            <a:ext cx="7286676" cy="3322509"/>
          </a:xfrm>
        </p:spPr>
        <p:txBody>
          <a:bodyPr/>
          <a:lstStyle/>
          <a:p>
            <a:pPr algn="just"/>
            <a:r>
              <a:rPr lang="el-GR" sz="1800" dirty="0">
                <a:solidFill>
                  <a:schemeClr val="tx1"/>
                </a:solidFill>
                <a:latin typeface="Palatino Linotype" panose="02040502050505030304" pitchFamily="18" charset="0"/>
              </a:rPr>
              <a:t>Με αφορμή το συνέδριο που διοργανώνει η Διεύθυνση Δευτεροβάθμιας και Πρωτοβάθμιας Εκπαίδευσης Δυτικής Αττικής σε συνεργασία με το ΝΠΔΔ ΠΑΚΠΠΑ Δ. Ελευσίνας, αποφασίσαμε να εκφραστούμε δημιουργικά σχετικά με τα ιστορικά γεγονότα και πρόσωπα της Μικρασιατικής τραγωδίας συσχετίζοντάς τα με τον μύθο της αρπαγής της Περσεφόνης και των Ελευσίνιων Μυστηρίων. Από αυτά εμπνευστήκαμε και γράψαμε ένα ποίημα με τίτλο </a:t>
            </a:r>
            <a:r>
              <a:rPr lang="el-GR" sz="1800" b="1" dirty="0">
                <a:solidFill>
                  <a:schemeClr val="tx1"/>
                </a:solidFill>
                <a:latin typeface="Palatino Linotype" panose="02040502050505030304" pitchFamily="18" charset="0"/>
              </a:rPr>
              <a:t>«</a:t>
            </a:r>
            <a:r>
              <a:rPr lang="el-GR" sz="1800" b="1" dirty="0" err="1">
                <a:solidFill>
                  <a:schemeClr val="tx1"/>
                </a:solidFill>
                <a:latin typeface="Palatino Linotype" panose="02040502050505030304" pitchFamily="18" charset="0"/>
              </a:rPr>
              <a:t>Προσ</a:t>
            </a:r>
            <a:r>
              <a:rPr lang="el-GR" sz="1800" b="1" dirty="0">
                <a:solidFill>
                  <a:schemeClr val="tx1"/>
                </a:solidFill>
                <a:latin typeface="Palatino Linotype" panose="02040502050505030304" pitchFamily="18" charset="0"/>
              </a:rPr>
              <a:t>-</a:t>
            </a:r>
            <a:r>
              <a:rPr lang="el-GR" sz="1800" b="1" dirty="0" err="1">
                <a:solidFill>
                  <a:schemeClr val="tx1"/>
                </a:solidFill>
                <a:latin typeface="Palatino Linotype" panose="02040502050505030304" pitchFamily="18" charset="0"/>
              </a:rPr>
              <a:t>φεύγουσα</a:t>
            </a:r>
            <a:r>
              <a:rPr lang="el-GR" sz="1800" b="1" dirty="0">
                <a:solidFill>
                  <a:schemeClr val="tx1"/>
                </a:solidFill>
                <a:latin typeface="Palatino Linotype" panose="02040502050505030304" pitchFamily="18" charset="0"/>
              </a:rPr>
              <a:t> Κόρη»</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5" name="4 - Τίτλος"/>
          <p:cNvSpPr>
            <a:spLocks noGrp="1"/>
          </p:cNvSpPr>
          <p:nvPr>
            <p:ph type="title"/>
          </p:nvPr>
        </p:nvSpPr>
        <p:spPr>
          <a:xfrm>
            <a:off x="571472" y="357172"/>
            <a:ext cx="7704000" cy="572700"/>
          </a:xfrm>
        </p:spPr>
        <p:txBody>
          <a:bodyPr/>
          <a:lstStyle/>
          <a:p>
            <a:pPr algn="l"/>
            <a:r>
              <a:rPr lang="el-GR" b="1" dirty="0">
                <a:latin typeface="Palatino Linotype" panose="02040502050505030304" pitchFamily="18" charset="0"/>
              </a:rPr>
              <a:t>2. Γιατί «</a:t>
            </a:r>
            <a:r>
              <a:rPr lang="el-GR" b="1" dirty="0" err="1">
                <a:solidFill>
                  <a:schemeClr val="tx1"/>
                </a:solidFill>
                <a:latin typeface="Palatino Linotype" panose="02040502050505030304" pitchFamily="18" charset="0"/>
              </a:rPr>
              <a:t>Προσ</a:t>
            </a:r>
            <a:r>
              <a:rPr lang="el-GR" b="1" dirty="0">
                <a:solidFill>
                  <a:schemeClr val="tx1"/>
                </a:solidFill>
                <a:latin typeface="Palatino Linotype" panose="02040502050505030304" pitchFamily="18" charset="0"/>
              </a:rPr>
              <a:t>-</a:t>
            </a:r>
            <a:r>
              <a:rPr lang="el-GR" b="1" dirty="0" err="1">
                <a:solidFill>
                  <a:schemeClr val="tx1"/>
                </a:solidFill>
                <a:latin typeface="Palatino Linotype" panose="02040502050505030304" pitchFamily="18" charset="0"/>
              </a:rPr>
              <a:t>φεύγουσα</a:t>
            </a:r>
            <a:r>
              <a:rPr lang="el-GR" b="1" dirty="0">
                <a:solidFill>
                  <a:schemeClr val="tx1"/>
                </a:solidFill>
                <a:latin typeface="Palatino Linotype" panose="02040502050505030304" pitchFamily="18" charset="0"/>
              </a:rPr>
              <a:t> Κόρη</a:t>
            </a:r>
            <a:r>
              <a:rPr lang="el-GR" b="1" dirty="0">
                <a:latin typeface="Palatino Linotype" panose="02040502050505030304" pitchFamily="18" charset="0"/>
              </a:rPr>
              <a:t>»;</a:t>
            </a:r>
          </a:p>
        </p:txBody>
      </p:sp>
      <p:sp>
        <p:nvSpPr>
          <p:cNvPr id="6" name="5 - TextBox"/>
          <p:cNvSpPr txBox="1"/>
          <p:nvPr/>
        </p:nvSpPr>
        <p:spPr>
          <a:xfrm>
            <a:off x="571472" y="1332513"/>
            <a:ext cx="5929354" cy="2031325"/>
          </a:xfrm>
          <a:prstGeom prst="rect">
            <a:avLst/>
          </a:prstGeom>
          <a:noFill/>
        </p:spPr>
        <p:txBody>
          <a:bodyPr wrap="square" rtlCol="0">
            <a:spAutoFit/>
          </a:bodyPr>
          <a:lstStyle/>
          <a:p>
            <a:pPr algn="just">
              <a:buFont typeface="Arial" panose="020B0604020202020204" pitchFamily="34" charset="0"/>
              <a:buChar char="•"/>
            </a:pPr>
            <a:r>
              <a:rPr lang="el-GR" dirty="0">
                <a:latin typeface="Palatino Linotype" panose="02040502050505030304" pitchFamily="18" charset="0"/>
              </a:rPr>
              <a:t> </a:t>
            </a:r>
            <a:r>
              <a:rPr lang="el-GR" sz="1800" dirty="0">
                <a:latin typeface="Palatino Linotype" panose="02040502050505030304" pitchFamily="18" charset="0"/>
              </a:rPr>
              <a:t>Ονομάσαμε το ποίημα έτσι, γιατί το συνδέσαμε με το </a:t>
            </a:r>
            <a:r>
              <a:rPr lang="el-GR" sz="1800" dirty="0" err="1">
                <a:latin typeface="Palatino Linotype" panose="02040502050505030304" pitchFamily="18" charset="0"/>
              </a:rPr>
              <a:t>Ελευσινιακό</a:t>
            </a:r>
            <a:r>
              <a:rPr lang="el-GR" sz="1800" dirty="0">
                <a:latin typeface="Palatino Linotype" panose="02040502050505030304" pitchFamily="18" charset="0"/>
              </a:rPr>
              <a:t> άγαλμα γνωστό ως «</a:t>
            </a:r>
            <a:r>
              <a:rPr lang="el-GR" sz="1800" dirty="0" err="1">
                <a:latin typeface="Palatino Linotype" panose="02040502050505030304" pitchFamily="18" charset="0"/>
              </a:rPr>
              <a:t>Φεύγουσα</a:t>
            </a:r>
            <a:r>
              <a:rPr lang="el-GR" sz="1800" dirty="0">
                <a:latin typeface="Palatino Linotype" panose="02040502050505030304" pitchFamily="18" charset="0"/>
              </a:rPr>
              <a:t> Κόρη» το οποίο απεικονίζει μια γυναικεία μορφή που πρωταγωνιστεί σε ένα από τα βασικά επεισόδια του </a:t>
            </a:r>
            <a:r>
              <a:rPr lang="el-GR" sz="1800" dirty="0" err="1">
                <a:latin typeface="Palatino Linotype" panose="02040502050505030304" pitchFamily="18" charset="0"/>
              </a:rPr>
              <a:t>ελευσινιακού</a:t>
            </a:r>
            <a:r>
              <a:rPr lang="el-GR" sz="1800" dirty="0">
                <a:latin typeface="Palatino Linotype" panose="02040502050505030304" pitchFamily="18" charset="0"/>
              </a:rPr>
              <a:t> μυθολογικού κύκλου. Ο σχηματισμός «</a:t>
            </a:r>
            <a:r>
              <a:rPr lang="el-GR" sz="1800" dirty="0" err="1">
                <a:latin typeface="Palatino Linotype" panose="02040502050505030304" pitchFamily="18" charset="0"/>
              </a:rPr>
              <a:t>Προσ-φεύγουσα</a:t>
            </a:r>
            <a:r>
              <a:rPr lang="el-GR" sz="1800" dirty="0">
                <a:latin typeface="Palatino Linotype" panose="02040502050505030304" pitchFamily="18" charset="0"/>
              </a:rPr>
              <a:t>» παραπέμπει στην προσφυγιά, την οποία βιώνει η ηρωίδα του ποιήματος.</a:t>
            </a:r>
          </a:p>
        </p:txBody>
      </p:sp>
      <p:sp>
        <p:nvSpPr>
          <p:cNvPr id="90114" name="AutoShape 2" descr="Αθηνολόγιο - Η φεύγουσα Κόρη της Ελευσίνας, ρευστή και...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l-GR"/>
          </a:p>
        </p:txBody>
      </p:sp>
      <p:pic>
        <p:nvPicPr>
          <p:cNvPr id="90118" name="Picture 6" descr="ΟΙΚΟ.ΠΟΛΙ.Σ.: Περσεφόνη: &quot;Η Φεύγουσα Κόρη στην Ελευσίνα και στην Αμφίπολη&quot;  | Το &quot;Πλουτώνιο Σπήλαιο&quot;"/>
          <p:cNvPicPr>
            <a:picLocks noChangeAspect="1" noChangeArrowheads="1"/>
          </p:cNvPicPr>
          <p:nvPr/>
        </p:nvPicPr>
        <p:blipFill>
          <a:blip r:embed="rId3"/>
          <a:srcRect/>
          <a:stretch>
            <a:fillRect/>
          </a:stretch>
        </p:blipFill>
        <p:spPr bwMode="auto">
          <a:xfrm>
            <a:off x="6572264" y="1142990"/>
            <a:ext cx="1857388" cy="29534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42910" y="214296"/>
            <a:ext cx="7781090" cy="803429"/>
          </a:xfrm>
        </p:spPr>
        <p:txBody>
          <a:bodyPr/>
          <a:lstStyle/>
          <a:p>
            <a:pPr algn="l"/>
            <a:r>
              <a:rPr lang="el-GR" sz="2800" b="1" dirty="0">
                <a:latin typeface="Palatino Linotype" panose="02040502050505030304" pitchFamily="18" charset="0"/>
              </a:rPr>
              <a:t>3. Λίγα λόγια για τον μύθο της αρπαγής της Περσεφόνης</a:t>
            </a:r>
          </a:p>
        </p:txBody>
      </p:sp>
      <p:sp>
        <p:nvSpPr>
          <p:cNvPr id="5" name="4 - TextBox"/>
          <p:cNvSpPr txBox="1"/>
          <p:nvPr/>
        </p:nvSpPr>
        <p:spPr>
          <a:xfrm>
            <a:off x="642910" y="1142990"/>
            <a:ext cx="7715304" cy="2585323"/>
          </a:xfrm>
          <a:prstGeom prst="rect">
            <a:avLst/>
          </a:prstGeom>
          <a:noFill/>
        </p:spPr>
        <p:txBody>
          <a:bodyPr wrap="square" rtlCol="0">
            <a:spAutoFit/>
          </a:bodyPr>
          <a:lstStyle/>
          <a:p>
            <a:pPr>
              <a:buFont typeface="Arial" panose="020B0604020202020204" pitchFamily="34" charset="0"/>
              <a:buChar char="•"/>
            </a:pPr>
            <a:r>
              <a:rPr lang="el-GR" sz="1800" dirty="0">
                <a:latin typeface="Palatino Linotype" panose="02040502050505030304" pitchFamily="18" charset="0"/>
              </a:rPr>
              <a:t> Η Περσεφόνη ήταν κόρη της θεάς Δήμητρας και του Δία. Ήταν μία πολύ όμορφη κοπέλα, γι’ αυτό μόλις την αντίκρισε ο </a:t>
            </a:r>
            <a:r>
              <a:rPr lang="el-GR" sz="1800" dirty="0" err="1">
                <a:latin typeface="Palatino Linotype" panose="02040502050505030304" pitchFamily="18" charset="0"/>
              </a:rPr>
              <a:t>Άδης</a:t>
            </a:r>
            <a:r>
              <a:rPr lang="el-GR" sz="1800" dirty="0">
                <a:latin typeface="Palatino Linotype" panose="02040502050505030304" pitchFamily="18" charset="0"/>
              </a:rPr>
              <a:t>, θεός του Κάτω Κόσμου, την ερωτεύτηκε κεραυνοβόλα κι αποφάσισε να την κλέψει. Κάποια μέρα, καθώς μάζευε λουλούδια, από τα έγκατα της γης εμφανίστηκε ο </a:t>
            </a:r>
            <a:r>
              <a:rPr lang="el-GR" sz="1800" dirty="0" err="1">
                <a:latin typeface="Palatino Linotype" panose="02040502050505030304" pitchFamily="18" charset="0"/>
              </a:rPr>
              <a:t>Άδης</a:t>
            </a:r>
            <a:r>
              <a:rPr lang="el-GR" sz="1800" dirty="0">
                <a:latin typeface="Palatino Linotype" panose="02040502050505030304" pitchFamily="18" charset="0"/>
              </a:rPr>
              <a:t> σε άρμα και την άρπαξε. Η μητέρα της, η Δήμητρα, κίνησε γη και ουρανό να βρει την κόρη της, αλλά απελπίστηκε. Οι θεοί την λυπήθηκαν, και αποφάσισαν: Έξι μήνες θα είναι με τον σύζυγό της τον Άδη (το φθινόπωρο και τον χειμώνα), ενώ τους υπόλοιπους έξι με τη μητέρα της (την άνοιξη και το καλοκαίρι).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16" name="15 - Τίτλος"/>
          <p:cNvSpPr>
            <a:spLocks noGrp="1"/>
          </p:cNvSpPr>
          <p:nvPr>
            <p:ph type="title"/>
          </p:nvPr>
        </p:nvSpPr>
        <p:spPr>
          <a:xfrm>
            <a:off x="720091" y="445135"/>
            <a:ext cx="7566686" cy="626417"/>
          </a:xfrm>
        </p:spPr>
        <p:txBody>
          <a:bodyPr/>
          <a:lstStyle/>
          <a:p>
            <a:pPr algn="l"/>
            <a:r>
              <a:rPr lang="el-GR" b="1" dirty="0">
                <a:latin typeface="Palatino Linotype" panose="02040502050505030304" pitchFamily="18" charset="0"/>
              </a:rPr>
              <a:t>4. Γιατί γράψαμε το ποίημα;</a:t>
            </a:r>
          </a:p>
        </p:txBody>
      </p:sp>
      <p:sp>
        <p:nvSpPr>
          <p:cNvPr id="3" name="2 - Ορθογώνιο"/>
          <p:cNvSpPr/>
          <p:nvPr/>
        </p:nvSpPr>
        <p:spPr>
          <a:xfrm>
            <a:off x="714348" y="1285866"/>
            <a:ext cx="7429552" cy="2585323"/>
          </a:xfrm>
          <a:prstGeom prst="rect">
            <a:avLst/>
          </a:prstGeom>
        </p:spPr>
        <p:txBody>
          <a:bodyPr wrap="square">
            <a:spAutoFit/>
          </a:bodyPr>
          <a:lstStyle/>
          <a:p>
            <a:pPr algn="just">
              <a:buFont typeface="Arial" panose="020B0604020202020204" pitchFamily="34" charset="0"/>
              <a:buChar char="•"/>
            </a:pPr>
            <a:r>
              <a:rPr lang="el-GR" sz="1800" dirty="0">
                <a:latin typeface="Palatino Linotype" panose="02040502050505030304" pitchFamily="18" charset="0"/>
              </a:rPr>
              <a:t> Οι λόγοι που αποφασίσαμε να γράψουμε το ποίημα είναι αρκετοί. Επιθυμούσαμε να συμμετέχουμε στο συνέδριο, με σκοπό να γνωρίσουμε ανθρώπους με εμπειρία προσφυγιάς. Η προσφυγιά μας ήταν κάτι ξένο</a:t>
            </a:r>
            <a:r>
              <a:rPr lang="el-GR" sz="1800" dirty="0">
                <a:latin typeface="Calibri" panose="020F0502020204030204"/>
                <a:cs typeface="Calibri" panose="020F0502020204030204"/>
              </a:rPr>
              <a:t>·</a:t>
            </a:r>
            <a:r>
              <a:rPr lang="el-GR" sz="1800" dirty="0">
                <a:latin typeface="Palatino Linotype" panose="02040502050505030304" pitchFamily="18" charset="0"/>
              </a:rPr>
              <a:t> κάτι ιστορίες που μας έλεγαν οι πρεσβύτεροι. Θέλαμε να διερευνήσουμε την ιστορία του φαινομένου, αλλά και να το μάθουμε κι επεξεργαστούμε βιωματικά. </a:t>
            </a:r>
            <a:r>
              <a:rPr lang="el-GR" sz="1800" dirty="0">
                <a:solidFill>
                  <a:schemeClr val="tx1"/>
                </a:solidFill>
                <a:latin typeface="Palatino Linotype" panose="02040502050505030304" pitchFamily="18" charset="0"/>
              </a:rPr>
              <a:t>Επιπλέον, θελήσαμε να δημιουργήσουμε ένα έργο που θα αγγίξει το ακροατήριο, να δείξει την κατανόησή μας και ότι συμμεριζόμαστε τα βιώματά του. </a:t>
            </a:r>
            <a:r>
              <a:rPr lang="el-GR" sz="1800" dirty="0">
                <a:latin typeface="Palatino Linotype" panose="02040502050505030304" pitchFamily="18" charset="0"/>
              </a:rPr>
              <a:t>Είναι μεγάλης αξίας για εμάς να επιμεληθούμε κάτι τόσο σημαντικό.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7" name="26 - TextBox"/>
          <p:cNvSpPr txBox="1"/>
          <p:nvPr/>
        </p:nvSpPr>
        <p:spPr>
          <a:xfrm>
            <a:off x="665140" y="1047963"/>
            <a:ext cx="6715172" cy="3323987"/>
          </a:xfrm>
          <a:prstGeom prst="rect">
            <a:avLst/>
          </a:prstGeom>
          <a:noFill/>
        </p:spPr>
        <p:txBody>
          <a:bodyPr wrap="square" rtlCol="0">
            <a:spAutoFit/>
          </a:bodyPr>
          <a:lstStyle/>
          <a:p>
            <a:r>
              <a:rPr lang="el-GR" sz="1500" dirty="0">
                <a:latin typeface="Palatino Linotype" panose="02040502050505030304" pitchFamily="18" charset="0"/>
              </a:rPr>
              <a:t>Φλόγες και καπνός κυριαρχούν, φωνές αντηχούν,</a:t>
            </a:r>
          </a:p>
          <a:p>
            <a:r>
              <a:rPr lang="el-GR" sz="1500" dirty="0">
                <a:latin typeface="Palatino Linotype" panose="02040502050505030304" pitchFamily="18" charset="0"/>
              </a:rPr>
              <a:t>μα για να περιγράψουν τον πόνο δεν αρκούν.</a:t>
            </a:r>
          </a:p>
          <a:p>
            <a:r>
              <a:rPr lang="el-GR" sz="1500" dirty="0">
                <a:latin typeface="Palatino Linotype" panose="02040502050505030304" pitchFamily="18" charset="0"/>
              </a:rPr>
              <a:t>Μια μάνα κρατά την κόρη της στο ένα χέρι και την Παναγιά στο άλλο,</a:t>
            </a:r>
          </a:p>
          <a:p>
            <a:r>
              <a:rPr lang="el-GR" sz="1500" dirty="0">
                <a:latin typeface="Palatino Linotype" panose="02040502050505030304" pitchFamily="18" charset="0"/>
              </a:rPr>
              <a:t>όμως χάνεται η κόρη μέσ’ στης ώρας την αλλοφροσύνη και του κόσμου τον σάλο.</a:t>
            </a:r>
          </a:p>
          <a:p>
            <a:r>
              <a:rPr lang="el-GR" sz="1500" dirty="0">
                <a:latin typeface="Palatino Linotype" panose="02040502050505030304" pitchFamily="18" charset="0"/>
              </a:rPr>
              <a:t>Αρπάζεται από τη μητρική αγκάλη σαν την Περσεφόνη από τον </a:t>
            </a:r>
            <a:r>
              <a:rPr lang="el-GR" sz="1500" dirty="0" err="1">
                <a:latin typeface="Palatino Linotype" panose="02040502050505030304" pitchFamily="18" charset="0"/>
              </a:rPr>
              <a:t>Άδη</a:t>
            </a:r>
            <a:r>
              <a:rPr lang="el-GR" sz="1500" dirty="0">
                <a:latin typeface="Palatino Linotype" panose="02040502050505030304" pitchFamily="18" charset="0"/>
              </a:rPr>
              <a:t>.</a:t>
            </a:r>
          </a:p>
          <a:p>
            <a:r>
              <a:rPr lang="el-GR" sz="1500" dirty="0">
                <a:latin typeface="Palatino Linotype" panose="02040502050505030304" pitchFamily="18" charset="0"/>
              </a:rPr>
              <a:t>Άραγε πού θα καταλήξει, μόνη, μέσα στο απόλυτο σκοτάδι;</a:t>
            </a:r>
          </a:p>
          <a:p>
            <a:r>
              <a:rPr lang="el-GR" sz="1500" dirty="0">
                <a:latin typeface="Palatino Linotype" panose="02040502050505030304" pitchFamily="18" charset="0"/>
              </a:rPr>
              <a:t> </a:t>
            </a:r>
          </a:p>
          <a:p>
            <a:r>
              <a:rPr lang="el-GR" sz="1500" dirty="0">
                <a:latin typeface="Palatino Linotype" panose="02040502050505030304" pitchFamily="18" charset="0"/>
              </a:rPr>
              <a:t>Μοίρα ζηλότυπη ήθελε να πάρουνε οι δυο τους διάφορο μονοπάτι,</a:t>
            </a:r>
          </a:p>
          <a:p>
            <a:r>
              <a:rPr lang="el-GR" sz="1500" dirty="0">
                <a:latin typeface="Palatino Linotype" panose="02040502050505030304" pitchFamily="18" charset="0"/>
              </a:rPr>
              <a:t>μα από του χρόνου τον τροχό, κύλησε μία δεκαετία γεμάτη.</a:t>
            </a:r>
          </a:p>
          <a:p>
            <a:r>
              <a:rPr lang="el-GR" sz="1500" dirty="0">
                <a:latin typeface="Palatino Linotype" panose="02040502050505030304" pitchFamily="18" charset="0"/>
              </a:rPr>
              <a:t>Η μητέρα απελπισμένη στην Ελευσίνα προσμένει </a:t>
            </a:r>
          </a:p>
          <a:p>
            <a:r>
              <a:rPr lang="el-GR" sz="1500" dirty="0">
                <a:latin typeface="Palatino Linotype" panose="02040502050505030304" pitchFamily="18" charset="0"/>
              </a:rPr>
              <a:t>σε ένα φτωχό κατάλυμα, όπως κι άλλοι πρόσφυγες σταλμένοι.</a:t>
            </a:r>
          </a:p>
          <a:p>
            <a:r>
              <a:rPr lang="el-GR" sz="1500" dirty="0">
                <a:latin typeface="Palatino Linotype" panose="02040502050505030304" pitchFamily="18" charset="0"/>
              </a:rPr>
              <a:t>Φωλιά και μεροκάματο στο άγιο μέρος βρήκαν, </a:t>
            </a:r>
          </a:p>
          <a:p>
            <a:r>
              <a:rPr lang="el-GR" sz="1500" dirty="0">
                <a:latin typeface="Palatino Linotype" panose="02040502050505030304" pitchFamily="18" charset="0"/>
              </a:rPr>
              <a:t>αφού τους </a:t>
            </a:r>
            <a:r>
              <a:rPr lang="el-GR" sz="1500" dirty="0" err="1">
                <a:latin typeface="Palatino Linotype" panose="02040502050505030304" pitchFamily="18" charset="0"/>
              </a:rPr>
              <a:t>εξερίζωσαν</a:t>
            </a:r>
            <a:r>
              <a:rPr lang="el-GR" sz="1500" dirty="0">
                <a:latin typeface="Palatino Linotype" panose="02040502050505030304" pitchFamily="18" charset="0"/>
              </a:rPr>
              <a:t> από τον τόπο που ανήκαν.</a:t>
            </a:r>
          </a:p>
        </p:txBody>
      </p:sp>
      <p:sp>
        <p:nvSpPr>
          <p:cNvPr id="30" name="15 - Τίτλος"/>
          <p:cNvSpPr>
            <a:spLocks noGrp="1"/>
          </p:cNvSpPr>
          <p:nvPr>
            <p:ph type="title" idx="4294967295"/>
          </p:nvPr>
        </p:nvSpPr>
        <p:spPr>
          <a:xfrm>
            <a:off x="285720" y="71420"/>
            <a:ext cx="7704138" cy="573087"/>
          </a:xfrm>
        </p:spPr>
        <p:txBody>
          <a:bodyPr/>
          <a:lstStyle/>
          <a:p>
            <a:pPr algn="l"/>
            <a:r>
              <a:rPr lang="el-GR" dirty="0">
                <a:latin typeface="Palatino Linotype" panose="02040502050505030304" pitchFamily="18" charset="0"/>
              </a:rPr>
              <a:t>5. Ποίημα: </a:t>
            </a:r>
            <a:r>
              <a:rPr lang="el-GR" dirty="0" err="1">
                <a:latin typeface="Palatino Linotype" panose="02040502050505030304" pitchFamily="18" charset="0"/>
              </a:rPr>
              <a:t>Προσ</a:t>
            </a:r>
            <a:r>
              <a:rPr lang="el-GR" dirty="0">
                <a:latin typeface="Palatino Linotype" panose="02040502050505030304" pitchFamily="18" charset="0"/>
              </a:rPr>
              <a:t>-</a:t>
            </a:r>
            <a:r>
              <a:rPr lang="el-GR" dirty="0" err="1">
                <a:latin typeface="Palatino Linotype" panose="02040502050505030304" pitchFamily="18" charset="0"/>
              </a:rPr>
              <a:t>φεύγουσα</a:t>
            </a:r>
            <a:r>
              <a:rPr lang="el-GR" dirty="0">
                <a:latin typeface="Palatino Linotype" panose="02040502050505030304" pitchFamily="18" charset="0"/>
              </a:rPr>
              <a:t> Κόρη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TextBox"/>
          <p:cNvSpPr txBox="1"/>
          <p:nvPr/>
        </p:nvSpPr>
        <p:spPr>
          <a:xfrm>
            <a:off x="500034" y="142858"/>
            <a:ext cx="7858180" cy="4662815"/>
          </a:xfrm>
          <a:prstGeom prst="rect">
            <a:avLst/>
          </a:prstGeom>
          <a:noFill/>
        </p:spPr>
        <p:txBody>
          <a:bodyPr wrap="square" rtlCol="0">
            <a:spAutoFit/>
          </a:bodyPr>
          <a:lstStyle/>
          <a:p>
            <a:r>
              <a:rPr lang="el-GR" sz="1350" dirty="0">
                <a:latin typeface="Palatino Linotype" panose="02040502050505030304" pitchFamily="18" charset="0"/>
              </a:rPr>
              <a:t>Ψάχνοντας πλανιέται στα λιβάδια - ζώντας έναν αιώνιο χειμώνα,</a:t>
            </a:r>
          </a:p>
          <a:p>
            <a:r>
              <a:rPr lang="el-GR" sz="1350" dirty="0">
                <a:latin typeface="Palatino Linotype" panose="02040502050505030304" pitchFamily="18" charset="0"/>
              </a:rPr>
              <a:t>σαν την παλιά τη Δήμητρα, όταν το μόνο που είχε αφήσει ήταν χώμα.</a:t>
            </a:r>
          </a:p>
          <a:p>
            <a:r>
              <a:rPr lang="el-GR" sz="1350" dirty="0">
                <a:latin typeface="Palatino Linotype" panose="02040502050505030304" pitchFamily="18" charset="0"/>
              </a:rPr>
              <a:t>Τα μάτια της τα ζήταγε φοβόταν μην ξεχάσει</a:t>
            </a:r>
          </a:p>
          <a:p>
            <a:r>
              <a:rPr lang="el-GR" sz="1350" dirty="0">
                <a:latin typeface="Palatino Linotype" panose="02040502050505030304" pitchFamily="18" charset="0"/>
              </a:rPr>
              <a:t>άκουγε τη φωνούλα της στης φύσης το γιορτάσι.</a:t>
            </a:r>
          </a:p>
          <a:p>
            <a:r>
              <a:rPr lang="el-GR" sz="1350" dirty="0">
                <a:latin typeface="Palatino Linotype" panose="02040502050505030304" pitchFamily="18" charset="0"/>
              </a:rPr>
              <a:t>Μόνο που της τραγούδαγε μ’ όλη της την αγάπη </a:t>
            </a:r>
          </a:p>
          <a:p>
            <a:r>
              <a:rPr lang="el-GR" sz="1350" dirty="0">
                <a:latin typeface="Palatino Linotype" panose="02040502050505030304" pitchFamily="18" charset="0"/>
              </a:rPr>
              <a:t>γλυκά τα νανουρίσματα της Σμύρνης κάθε βράδυ.</a:t>
            </a:r>
          </a:p>
          <a:p>
            <a:r>
              <a:rPr lang="el-GR" sz="1350" dirty="0">
                <a:latin typeface="Palatino Linotype" panose="02040502050505030304" pitchFamily="18" charset="0"/>
              </a:rPr>
              <a:t> </a:t>
            </a:r>
          </a:p>
          <a:p>
            <a:r>
              <a:rPr lang="el-GR" sz="1350" dirty="0">
                <a:latin typeface="Palatino Linotype" panose="02040502050505030304" pitchFamily="18" charset="0"/>
              </a:rPr>
              <a:t>Μα ένα ανοιξιάτικο δειλινό, μόλις πλησίαζε καλοκαιράκι,</a:t>
            </a:r>
          </a:p>
          <a:p>
            <a:r>
              <a:rPr lang="el-GR" sz="1350" dirty="0">
                <a:latin typeface="Palatino Linotype" panose="02040502050505030304" pitchFamily="18" charset="0"/>
              </a:rPr>
              <a:t>η κόρη της από μακριά βρήκε την καινούρια Ιθάκη.</a:t>
            </a:r>
          </a:p>
          <a:p>
            <a:r>
              <a:rPr lang="el-GR" sz="1350" dirty="0">
                <a:latin typeface="Palatino Linotype" panose="02040502050505030304" pitchFamily="18" charset="0"/>
              </a:rPr>
              <a:t>Γνώρισε ένα προσφυγόπουλο, καλό παλληκαράκι,</a:t>
            </a:r>
          </a:p>
          <a:p>
            <a:r>
              <a:rPr lang="el-GR" sz="1350" dirty="0">
                <a:latin typeface="Palatino Linotype" panose="02040502050505030304" pitchFamily="18" charset="0"/>
              </a:rPr>
              <a:t>που στην Ελευσίνα είχε δουλειά, μα και πολύ μεράκι.</a:t>
            </a:r>
          </a:p>
          <a:p>
            <a:r>
              <a:rPr lang="el-GR" sz="1350" dirty="0">
                <a:latin typeface="Palatino Linotype" panose="02040502050505030304" pitchFamily="18" charset="0"/>
              </a:rPr>
              <a:t>Ερωτευμένα δυο παιδιά χεράκι με χεράκι,</a:t>
            </a:r>
          </a:p>
          <a:p>
            <a:r>
              <a:rPr lang="el-GR" sz="1350" dirty="0">
                <a:latin typeface="Palatino Linotype" panose="02040502050505030304" pitchFamily="18" charset="0"/>
              </a:rPr>
              <a:t>στο εργατικό κατάλυμα κατέληξαν βραδάκι.</a:t>
            </a:r>
          </a:p>
          <a:p>
            <a:r>
              <a:rPr lang="el-GR" sz="1350" dirty="0">
                <a:latin typeface="Palatino Linotype" panose="02040502050505030304" pitchFamily="18" charset="0"/>
              </a:rPr>
              <a:t> </a:t>
            </a:r>
          </a:p>
          <a:p>
            <a:r>
              <a:rPr lang="el-GR" sz="1350" dirty="0">
                <a:latin typeface="Palatino Linotype" panose="02040502050505030304" pitchFamily="18" charset="0"/>
              </a:rPr>
              <a:t>Η φύση αναγεννήθηκε κι </a:t>
            </a:r>
            <a:r>
              <a:rPr lang="el-GR" sz="1350" dirty="0" err="1">
                <a:latin typeface="Palatino Linotype" panose="02040502050505030304" pitchFamily="18" charset="0"/>
              </a:rPr>
              <a:t>ανθίσαν</a:t>
            </a:r>
            <a:r>
              <a:rPr lang="el-GR" sz="1350" dirty="0">
                <a:latin typeface="Palatino Linotype" panose="02040502050505030304" pitchFamily="18" charset="0"/>
              </a:rPr>
              <a:t> τα λουλούδια,</a:t>
            </a:r>
          </a:p>
          <a:p>
            <a:r>
              <a:rPr lang="el-GR" sz="1350" dirty="0">
                <a:latin typeface="Palatino Linotype" panose="02040502050505030304" pitchFamily="18" charset="0"/>
              </a:rPr>
              <a:t>όσο μαζί ακούγανε τα παλιά τους τα τραγούδια,</a:t>
            </a:r>
          </a:p>
          <a:p>
            <a:r>
              <a:rPr lang="el-GR" sz="1350" dirty="0">
                <a:latin typeface="Palatino Linotype" panose="02040502050505030304" pitchFamily="18" charset="0"/>
              </a:rPr>
              <a:t>και ξάφνου μία γνώριμη, ουράνια μελωδία </a:t>
            </a:r>
          </a:p>
          <a:p>
            <a:r>
              <a:rPr lang="el-GR" sz="1350" dirty="0">
                <a:latin typeface="Palatino Linotype" panose="02040502050505030304" pitchFamily="18" charset="0"/>
              </a:rPr>
              <a:t>με της μητέρας τη φωνή γέμισε την ησυχία.</a:t>
            </a:r>
          </a:p>
          <a:p>
            <a:r>
              <a:rPr lang="el-GR" sz="1350" dirty="0">
                <a:latin typeface="Palatino Linotype" panose="02040502050505030304" pitchFamily="18" charset="0"/>
              </a:rPr>
              <a:t>Εκείνο το νανούρισμα την ξύπνησε απ’ τη λήθη </a:t>
            </a:r>
          </a:p>
          <a:p>
            <a:r>
              <a:rPr lang="el-GR" sz="1350" dirty="0">
                <a:latin typeface="Palatino Linotype" panose="02040502050505030304" pitchFamily="18" charset="0"/>
              </a:rPr>
              <a:t>κι όρμησε ασυγκράτητη στον κόρφο της κι </a:t>
            </a:r>
            <a:r>
              <a:rPr lang="el-GR" sz="1350" dirty="0" err="1">
                <a:latin typeface="Palatino Linotype" panose="02040502050505030304" pitchFamily="18" charset="0"/>
              </a:rPr>
              <a:t>ερίχθη</a:t>
            </a:r>
            <a:r>
              <a:rPr lang="el-GR" sz="1350" dirty="0">
                <a:latin typeface="Palatino Linotype" panose="02040502050505030304" pitchFamily="18" charset="0"/>
              </a:rPr>
              <a:t>.</a:t>
            </a:r>
          </a:p>
          <a:p>
            <a:r>
              <a:rPr lang="el-GR" sz="1350" dirty="0">
                <a:latin typeface="Palatino Linotype" panose="02040502050505030304" pitchFamily="18" charset="0"/>
              </a:rPr>
              <a:t>Ήτανε λες και ανέβηκε πρώτη φορά από τον </a:t>
            </a:r>
            <a:r>
              <a:rPr lang="el-GR" sz="1350" dirty="0" err="1">
                <a:latin typeface="Palatino Linotype" panose="02040502050505030304" pitchFamily="18" charset="0"/>
              </a:rPr>
              <a:t>Άδη</a:t>
            </a:r>
            <a:r>
              <a:rPr lang="el-GR" sz="1350" dirty="0">
                <a:latin typeface="Palatino Linotype" panose="02040502050505030304" pitchFamily="18" charset="0"/>
              </a:rPr>
              <a:t>,</a:t>
            </a:r>
          </a:p>
          <a:p>
            <a:r>
              <a:rPr lang="el-GR" sz="1350" dirty="0">
                <a:latin typeface="Palatino Linotype" panose="02040502050505030304" pitchFamily="18" charset="0"/>
              </a:rPr>
              <a:t>σαν ένιωσε επάνω της </a:t>
            </a:r>
            <a:r>
              <a:rPr lang="el-GR" sz="1350" dirty="0" err="1">
                <a:latin typeface="Palatino Linotype" panose="02040502050505030304" pitchFamily="18" charset="0"/>
              </a:rPr>
              <a:t>της</a:t>
            </a:r>
            <a:r>
              <a:rPr lang="el-GR" sz="1350" dirty="0">
                <a:latin typeface="Palatino Linotype" panose="02040502050505030304" pitchFamily="18" charset="0"/>
              </a:rPr>
              <a:t> μάνας της το χάδι.</a:t>
            </a:r>
          </a:p>
        </p:txBody>
      </p:sp>
      <p:pic>
        <p:nvPicPr>
          <p:cNvPr id="100" name="Picture 99"/>
          <p:cNvPicPr/>
          <p:nvPr/>
        </p:nvPicPr>
        <p:blipFill>
          <a:blip r:embed="rId2"/>
          <a:stretch>
            <a:fillRect/>
          </a:stretch>
        </p:blipFill>
        <p:spPr>
          <a:xfrm>
            <a:off x="5724525" y="1131570"/>
            <a:ext cx="2261870" cy="3048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pPr algn="l"/>
            <a:r>
              <a:rPr lang="el-GR" sz="3000" b="1" dirty="0">
                <a:latin typeface="Palatino Linotype" panose="02040502050505030304" pitchFamily="18" charset="0"/>
              </a:rPr>
              <a:t>6. Τα συμπεράσματά μας</a:t>
            </a:r>
          </a:p>
        </p:txBody>
      </p:sp>
      <p:sp>
        <p:nvSpPr>
          <p:cNvPr id="2" name="Text Box 1"/>
          <p:cNvSpPr txBox="1"/>
          <p:nvPr/>
        </p:nvSpPr>
        <p:spPr>
          <a:xfrm>
            <a:off x="714348" y="1357304"/>
            <a:ext cx="7858180" cy="2800767"/>
          </a:xfrm>
          <a:prstGeom prst="rect">
            <a:avLst/>
          </a:prstGeom>
          <a:noFill/>
        </p:spPr>
        <p:txBody>
          <a:bodyPr wrap="square" rtlCol="0">
            <a:spAutoFit/>
          </a:bodyPr>
          <a:lstStyle/>
          <a:p>
            <a:pPr algn="just">
              <a:buFont typeface="Arial" panose="020B0604020202020204" pitchFamily="34" charset="0"/>
              <a:buChar char="•"/>
            </a:pPr>
            <a:r>
              <a:rPr lang="el-GR" altLang="en-US" sz="1800" dirty="0">
                <a:latin typeface="Palatino Linotype" panose="02040502050505030304" pitchFamily="18" charset="0"/>
              </a:rPr>
              <a:t> Διαβάζοντας την “</a:t>
            </a:r>
            <a:r>
              <a:rPr lang="el-GR" altLang="en-US" sz="1800" dirty="0" err="1">
                <a:latin typeface="Palatino Linotype" panose="02040502050505030304" pitchFamily="18" charset="0"/>
              </a:rPr>
              <a:t>Προσ</a:t>
            </a:r>
            <a:r>
              <a:rPr lang="el-GR" altLang="en-US" sz="1800" dirty="0">
                <a:latin typeface="Palatino Linotype" panose="02040502050505030304" pitchFamily="18" charset="0"/>
              </a:rPr>
              <a:t>-</a:t>
            </a:r>
            <a:r>
              <a:rPr lang="el-GR" altLang="en-US" sz="1800" dirty="0" err="1">
                <a:latin typeface="Palatino Linotype" panose="02040502050505030304" pitchFamily="18" charset="0"/>
              </a:rPr>
              <a:t>φεύγουσα</a:t>
            </a:r>
            <a:r>
              <a:rPr lang="el-GR" altLang="en-US" sz="1800" dirty="0">
                <a:latin typeface="Palatino Linotype" panose="02040502050505030304" pitchFamily="18" charset="0"/>
              </a:rPr>
              <a:t> Κόρη”, καταλαβαίνει κανείς ότι οι ξεριζωμοί και οι πόλεμοι, είτε μακρινοί είτε κοντινοί (συναισθηματικά αλλά και γεωγραφικά), είναι μια πονεμένη σελίδα της ιστορίας. Από αυτή την ιστορία, εμείς, οι απλοί άνθρωποι οφείλουμε να παραδειγματιζόμαστε και να εξασφαλίζουμε καθημερινά ότι ο κόσμος στον οποίο ζούμε είναι ένας κόσμος για όλους και δεν θα αναγκαστεί ποτέ κανένας να εκδιωχθεί από την μητέρα γη του. Οφείλουμε να μην επαναλάβουμε τα λάθη μας, πρώτα ως άνθρωποι, αλλά και ως πολίτες μιας δημοκρατικής κοινωνίας.</a:t>
            </a:r>
          </a:p>
          <a:p>
            <a:endParaRPr lang="el-GR" altLang="en-US" dirty="0"/>
          </a:p>
        </p:txBody>
      </p:sp>
    </p:spTree>
  </p:cSld>
  <p:clrMapOvr>
    <a:masterClrMapping/>
  </p:clrMapOvr>
</p:sld>
</file>

<file path=ppt/theme/theme1.xml><?xml version="1.0" encoding="utf-8"?>
<a:theme xmlns:a="http://schemas.openxmlformats.org/drawingml/2006/main" name="Early Pregnancy Loss Clinical Case by Slidesgo">
  <a:themeElements>
    <a:clrScheme name="Simple Light">
      <a:dk1>
        <a:srgbClr val="191919"/>
      </a:dk1>
      <a:lt1>
        <a:srgbClr val="F3EEE8"/>
      </a:lt1>
      <a:dk2>
        <a:srgbClr val="7D7D7D"/>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951</Words>
  <Application>Microsoft Office PowerPoint</Application>
  <PresentationFormat>On-screen Show (16:9)</PresentationFormat>
  <Paragraphs>79</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Wingdings</vt:lpstr>
      <vt:lpstr>Arial</vt:lpstr>
      <vt:lpstr>Anaheim</vt:lpstr>
      <vt:lpstr>Palatino Linotype</vt:lpstr>
      <vt:lpstr>Source Serif Pro</vt:lpstr>
      <vt:lpstr>Mulish</vt:lpstr>
      <vt:lpstr>Bebas Neue</vt:lpstr>
      <vt:lpstr>Calibri</vt:lpstr>
      <vt:lpstr>Early Pregnancy Loss Clinical Case by Slidesgo</vt:lpstr>
      <vt:lpstr>Προσ-φεύγουσα Κόρη</vt:lpstr>
      <vt:lpstr>Περιεχόμενα</vt:lpstr>
      <vt:lpstr>1. Εισαγωγή</vt:lpstr>
      <vt:lpstr>2. Γιατί «Προσ-φεύγουσα Κόρη»;</vt:lpstr>
      <vt:lpstr>3. Λίγα λόγια για τον μύθο της αρπαγής της Περσεφόνης</vt:lpstr>
      <vt:lpstr>4. Γιατί γράψαμε το ποίημα;</vt:lpstr>
      <vt:lpstr>5. Ποίημα: Προσ-φεύγουσα Κόρη</vt:lpstr>
      <vt:lpstr>PowerPoint Presentation</vt:lpstr>
      <vt:lpstr>6. Τα συμπεράσματά μας</vt:lpstr>
      <vt:lpstr>PowerPoint Presentation</vt:lpstr>
      <vt:lpstr> ΣΑΣ ΕΥΧΑΡΙΣΤΟΥΜΕ ΓΙΑ ΤΗΝ ΠΡΟΣΟΧΗ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Προσ-φεύγουσα κόρη</dc:title>
  <dc:creator>Λυδία Ιωαννίδη</dc:creator>
  <cp:lastModifiedBy>Anastasios</cp:lastModifiedBy>
  <cp:revision>28</cp:revision>
  <dcterms:created xsi:type="dcterms:W3CDTF">2022-05-09T19:55:00Z</dcterms:created>
  <dcterms:modified xsi:type="dcterms:W3CDTF">2022-10-01T17:27:08Z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9ACD1325E29542CF9491781CEF2ADC28</vt:lpwstr>
  </property>
  <property fmtid="{D5CDD505-2E9C-101B-9397-08002B2CF9AE}" pid="3" name="KSOProductBuildVer">
    <vt:lpwstr>1033-11.2.0.11074</vt:lpwstr>
  </property>
</Properties>
</file>